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21" r:id="rId3"/>
    <p:sldId id="260" r:id="rId4"/>
    <p:sldId id="325" r:id="rId5"/>
    <p:sldId id="262" r:id="rId6"/>
    <p:sldId id="330" r:id="rId7"/>
    <p:sldId id="264" r:id="rId8"/>
    <p:sldId id="326" r:id="rId9"/>
    <p:sldId id="329" r:id="rId10"/>
    <p:sldId id="327" r:id="rId11"/>
    <p:sldId id="32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07780-4CD3-4015-B697-3772BF11D89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0E808B-4B09-4329-A9F1-3AF2EC72DE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Ребенок с РАС</a:t>
          </a:r>
          <a:endParaRPr kumimoji="0" lang="es-E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0B064CC-6123-4FB6-8C18-0FA3B178E8C0}" type="parTrans" cxnId="{2A3B8B40-3155-4B01-9EFF-E484F5D79493}">
      <dgm:prSet/>
      <dgm:spPr/>
      <dgm:t>
        <a:bodyPr/>
        <a:lstStyle/>
        <a:p>
          <a:endParaRPr lang="ru-RU"/>
        </a:p>
      </dgm:t>
    </dgm:pt>
    <dgm:pt modelId="{D8D81523-B0C4-4C00-AC7F-4EBBC85E8046}" type="sibTrans" cxnId="{2A3B8B40-3155-4B01-9EFF-E484F5D79493}">
      <dgm:prSet/>
      <dgm:spPr/>
      <dgm:t>
        <a:bodyPr/>
        <a:lstStyle/>
        <a:p>
          <a:endParaRPr lang="ru-RU"/>
        </a:p>
      </dgm:t>
    </dgm:pt>
    <dgm:pt modelId="{4FB908C8-0C70-4AA3-AFAB-0C91FD222D6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Предметники</a:t>
          </a:r>
          <a:endParaRPr kumimoji="0" lang="es-E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4D4345D-161D-46BD-B5A7-41F002B2FA38}" type="parTrans" cxnId="{8DCF146B-3E9D-432A-939A-A3A1EB4A61F7}">
      <dgm:prSet/>
      <dgm:spPr/>
      <dgm:t>
        <a:bodyPr/>
        <a:lstStyle/>
        <a:p>
          <a:endParaRPr lang="ru-RU"/>
        </a:p>
      </dgm:t>
    </dgm:pt>
    <dgm:pt modelId="{453A987C-9E37-460A-9B56-02021A843A24}" type="sibTrans" cxnId="{8DCF146B-3E9D-432A-939A-A3A1EB4A61F7}">
      <dgm:prSet/>
      <dgm:spPr/>
      <dgm:t>
        <a:bodyPr/>
        <a:lstStyle/>
        <a:p>
          <a:endParaRPr lang="ru-RU"/>
        </a:p>
      </dgm:t>
    </dgm:pt>
    <dgm:pt modelId="{C460F410-B062-4BF7-A57F-EF063FEC76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Учитель</a:t>
          </a:r>
        </a:p>
      </dgm:t>
    </dgm:pt>
    <dgm:pt modelId="{D089580A-BE74-44D9-8EAF-6D7349D4EFA4}" type="parTrans" cxnId="{FACA6054-68DB-4B9D-9A7B-CCE7BFDA4EDA}">
      <dgm:prSet/>
      <dgm:spPr/>
      <dgm:t>
        <a:bodyPr/>
        <a:lstStyle/>
        <a:p>
          <a:endParaRPr lang="ru-RU"/>
        </a:p>
      </dgm:t>
    </dgm:pt>
    <dgm:pt modelId="{ABF0BB8C-A81B-4749-86F1-5D5BB6D9B944}" type="sibTrans" cxnId="{FACA6054-68DB-4B9D-9A7B-CCE7BFDA4EDA}">
      <dgm:prSet/>
      <dgm:spPr/>
      <dgm:t>
        <a:bodyPr/>
        <a:lstStyle/>
        <a:p>
          <a:endParaRPr lang="ru-RU"/>
        </a:p>
      </dgm:t>
    </dgm:pt>
    <dgm:pt modelId="{335617E5-2E03-4F6C-909D-1FDA7C148F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Тьютор</a:t>
          </a:r>
          <a:endParaRPr kumimoji="0" lang="es-E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3C4C1BE9-738B-40DD-A524-6F87B240C08B}" type="parTrans" cxnId="{ACB8960B-B377-48A1-A1C6-C319BA12572B}">
      <dgm:prSet/>
      <dgm:spPr/>
      <dgm:t>
        <a:bodyPr/>
        <a:lstStyle/>
        <a:p>
          <a:endParaRPr lang="ru-RU"/>
        </a:p>
      </dgm:t>
    </dgm:pt>
    <dgm:pt modelId="{4834586E-86E3-46DE-8995-58B058AF4FF1}" type="sibTrans" cxnId="{ACB8960B-B377-48A1-A1C6-C319BA12572B}">
      <dgm:prSet/>
      <dgm:spPr/>
      <dgm:t>
        <a:bodyPr/>
        <a:lstStyle/>
        <a:p>
          <a:endParaRPr lang="ru-RU"/>
        </a:p>
      </dgm:t>
    </dgm:pt>
    <dgm:pt modelId="{F78E61EC-C0F1-4F66-BE04-58941A4B9A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Логопед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2AD4EF3-8282-4CA6-BFCC-DBD2EFB7DD02}" type="parTrans" cxnId="{F09FC52E-6576-4B68-8E1D-290FA1A8ABFC}">
      <dgm:prSet/>
      <dgm:spPr/>
      <dgm:t>
        <a:bodyPr/>
        <a:lstStyle/>
        <a:p>
          <a:endParaRPr lang="ru-RU"/>
        </a:p>
      </dgm:t>
    </dgm:pt>
    <dgm:pt modelId="{F93186DA-8C80-4345-B6ED-B4C1B4403823}" type="sibTrans" cxnId="{F09FC52E-6576-4B68-8E1D-290FA1A8ABFC}">
      <dgm:prSet/>
      <dgm:spPr/>
      <dgm:t>
        <a:bodyPr/>
        <a:lstStyle/>
        <a:p>
          <a:endParaRPr lang="ru-RU"/>
        </a:p>
      </dgm:t>
    </dgm:pt>
    <dgm:pt modelId="{D3B8F096-F279-41E4-A388-DFC2FB022FFD}">
      <dgm:prSet custT="1"/>
      <dgm:spPr/>
      <dgm:t>
        <a:bodyPr/>
        <a:lstStyle/>
        <a:p>
          <a:r>
            <a: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Дефектолог</a:t>
          </a: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BB1D91B-2AC2-4A24-8043-F1052A6B3CAB}" type="parTrans" cxnId="{FCC4903D-FDC0-467B-BE50-7E2DA03D7DEA}">
      <dgm:prSet/>
      <dgm:spPr/>
      <dgm:t>
        <a:bodyPr/>
        <a:lstStyle/>
        <a:p>
          <a:endParaRPr lang="ru-RU"/>
        </a:p>
      </dgm:t>
    </dgm:pt>
    <dgm:pt modelId="{9640F954-C57E-4E32-A927-70AE79D44E2F}" type="sibTrans" cxnId="{FCC4903D-FDC0-467B-BE50-7E2DA03D7DEA}">
      <dgm:prSet/>
      <dgm:spPr/>
      <dgm:t>
        <a:bodyPr/>
        <a:lstStyle/>
        <a:p>
          <a:endParaRPr lang="ru-RU"/>
        </a:p>
      </dgm:t>
    </dgm:pt>
    <dgm:pt modelId="{4E2D0E9C-BE00-433A-91FF-5D5D692A8CCB}">
      <dgm:prSet/>
      <dgm:spPr/>
      <dgm:t>
        <a:bodyPr/>
        <a:lstStyle/>
        <a:p>
          <a:pPr marR="0" rtl="0" eaLnBrk="1" fontAlgn="base" latinLnBrk="0" hangingPunct="1"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Психолог</a:t>
          </a:r>
          <a:endParaRPr kumimoji="0" lang="es-E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EC61D063-A132-4992-B63B-9272D520BE3B}" type="sibTrans" cxnId="{CC18DC92-8C0B-4863-B2DF-23A55763024C}">
      <dgm:prSet/>
      <dgm:spPr/>
      <dgm:t>
        <a:bodyPr/>
        <a:lstStyle/>
        <a:p>
          <a:endParaRPr lang="ru-RU"/>
        </a:p>
      </dgm:t>
    </dgm:pt>
    <dgm:pt modelId="{32958B8D-9733-488A-8144-5307D65296CF}" type="parTrans" cxnId="{CC18DC92-8C0B-4863-B2DF-23A55763024C}">
      <dgm:prSet/>
      <dgm:spPr/>
      <dgm:t>
        <a:bodyPr/>
        <a:lstStyle/>
        <a:p>
          <a:endParaRPr lang="ru-RU"/>
        </a:p>
      </dgm:t>
    </dgm:pt>
    <dgm:pt modelId="{56818BB5-8760-46D8-9832-8BB3E50E83A6}" type="pres">
      <dgm:prSet presAssocID="{10007780-4CD3-4015-B697-3772BF11D8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91B42A-78EE-4699-B888-FA2798D6AF8F}" type="pres">
      <dgm:prSet presAssocID="{EC0E808B-4B09-4329-A9F1-3AF2EC72DE3E}" presName="hierRoot1" presStyleCnt="0">
        <dgm:presLayoutVars>
          <dgm:hierBranch/>
        </dgm:presLayoutVars>
      </dgm:prSet>
      <dgm:spPr/>
    </dgm:pt>
    <dgm:pt modelId="{F8D4CE5D-BC68-4A50-B9F6-755170692302}" type="pres">
      <dgm:prSet presAssocID="{EC0E808B-4B09-4329-A9F1-3AF2EC72DE3E}" presName="rootComposite1" presStyleCnt="0"/>
      <dgm:spPr/>
    </dgm:pt>
    <dgm:pt modelId="{6D5977FB-AFC0-449B-8F2C-C1B0090BF62B}" type="pres">
      <dgm:prSet presAssocID="{EC0E808B-4B09-4329-A9F1-3AF2EC72DE3E}" presName="rootText1" presStyleLbl="node0" presStyleIdx="0" presStyleCnt="2" custLinFactNeighborX="164" custLinFactNeighborY="-112">
        <dgm:presLayoutVars>
          <dgm:chPref val="3"/>
        </dgm:presLayoutVars>
      </dgm:prSet>
      <dgm:spPr/>
    </dgm:pt>
    <dgm:pt modelId="{6D33BD96-DED1-4E65-969A-847934B742D5}" type="pres">
      <dgm:prSet presAssocID="{EC0E808B-4B09-4329-A9F1-3AF2EC72DE3E}" presName="rootConnector1" presStyleLbl="node1" presStyleIdx="0" presStyleCnt="0"/>
      <dgm:spPr/>
    </dgm:pt>
    <dgm:pt modelId="{12701375-A170-4C88-ACAF-52DF4A3D96DC}" type="pres">
      <dgm:prSet presAssocID="{EC0E808B-4B09-4329-A9F1-3AF2EC72DE3E}" presName="hierChild2" presStyleCnt="0"/>
      <dgm:spPr/>
    </dgm:pt>
    <dgm:pt modelId="{18D993D3-5D9B-49A8-9D75-156CECEB8FCF}" type="pres">
      <dgm:prSet presAssocID="{64D4345D-161D-46BD-B5A7-41F002B2FA38}" presName="Name35" presStyleLbl="parChTrans1D2" presStyleIdx="0" presStyleCnt="5"/>
      <dgm:spPr/>
    </dgm:pt>
    <dgm:pt modelId="{016307B3-293E-48C7-A1EB-EE08C9815243}" type="pres">
      <dgm:prSet presAssocID="{4FB908C8-0C70-4AA3-AFAB-0C91FD222D63}" presName="hierRoot2" presStyleCnt="0">
        <dgm:presLayoutVars>
          <dgm:hierBranch/>
        </dgm:presLayoutVars>
      </dgm:prSet>
      <dgm:spPr/>
    </dgm:pt>
    <dgm:pt modelId="{1D7D071E-2782-4467-BB6D-7AA773D1B0E9}" type="pres">
      <dgm:prSet presAssocID="{4FB908C8-0C70-4AA3-AFAB-0C91FD222D63}" presName="rootComposite" presStyleCnt="0"/>
      <dgm:spPr/>
    </dgm:pt>
    <dgm:pt modelId="{0D39A20E-DB02-47D2-9532-9D10AAFCD66C}" type="pres">
      <dgm:prSet presAssocID="{4FB908C8-0C70-4AA3-AFAB-0C91FD222D63}" presName="rootText" presStyleLbl="node2" presStyleIdx="0" presStyleCnt="5">
        <dgm:presLayoutVars>
          <dgm:chPref val="3"/>
        </dgm:presLayoutVars>
      </dgm:prSet>
      <dgm:spPr/>
    </dgm:pt>
    <dgm:pt modelId="{96B587C3-CB10-4BBE-A86E-0FFD46809640}" type="pres">
      <dgm:prSet presAssocID="{4FB908C8-0C70-4AA3-AFAB-0C91FD222D63}" presName="rootConnector" presStyleLbl="node2" presStyleIdx="0" presStyleCnt="5"/>
      <dgm:spPr/>
    </dgm:pt>
    <dgm:pt modelId="{C779192B-C240-48BC-9686-67A4BE83EE01}" type="pres">
      <dgm:prSet presAssocID="{4FB908C8-0C70-4AA3-AFAB-0C91FD222D63}" presName="hierChild4" presStyleCnt="0"/>
      <dgm:spPr/>
    </dgm:pt>
    <dgm:pt modelId="{D8C9D7B3-1EAA-4705-9ECD-78EAB2F39599}" type="pres">
      <dgm:prSet presAssocID="{4FB908C8-0C70-4AA3-AFAB-0C91FD222D63}" presName="hierChild5" presStyleCnt="0"/>
      <dgm:spPr/>
    </dgm:pt>
    <dgm:pt modelId="{9811D9DB-C938-49E2-8DFB-CE1A7489E03E}" type="pres">
      <dgm:prSet presAssocID="{FBB1D91B-2AC2-4A24-8043-F1052A6B3CAB}" presName="Name35" presStyleLbl="parChTrans1D2" presStyleIdx="1" presStyleCnt="5"/>
      <dgm:spPr/>
    </dgm:pt>
    <dgm:pt modelId="{A5EC3026-16D3-4BDF-A64A-82ED06BC409C}" type="pres">
      <dgm:prSet presAssocID="{D3B8F096-F279-41E4-A388-DFC2FB022FFD}" presName="hierRoot2" presStyleCnt="0">
        <dgm:presLayoutVars>
          <dgm:hierBranch val="init"/>
        </dgm:presLayoutVars>
      </dgm:prSet>
      <dgm:spPr/>
    </dgm:pt>
    <dgm:pt modelId="{ED8D242C-5DAD-428B-A699-E2A1646728A6}" type="pres">
      <dgm:prSet presAssocID="{D3B8F096-F279-41E4-A388-DFC2FB022FFD}" presName="rootComposite" presStyleCnt="0"/>
      <dgm:spPr/>
    </dgm:pt>
    <dgm:pt modelId="{B89E061D-007B-4AFF-B701-0AE7B1619B80}" type="pres">
      <dgm:prSet presAssocID="{D3B8F096-F279-41E4-A388-DFC2FB022FFD}" presName="rootText" presStyleLbl="node2" presStyleIdx="1" presStyleCnt="5" custLinFactNeighborX="-2182" custLinFactNeighborY="34">
        <dgm:presLayoutVars>
          <dgm:chPref val="3"/>
        </dgm:presLayoutVars>
      </dgm:prSet>
      <dgm:spPr/>
    </dgm:pt>
    <dgm:pt modelId="{1F1DC1C6-6641-4B04-919C-ADD02FDB9DC7}" type="pres">
      <dgm:prSet presAssocID="{D3B8F096-F279-41E4-A388-DFC2FB022FFD}" presName="rootConnector" presStyleLbl="node2" presStyleIdx="1" presStyleCnt="5"/>
      <dgm:spPr/>
    </dgm:pt>
    <dgm:pt modelId="{7F4BED31-9880-4FB2-903A-B64907F637B0}" type="pres">
      <dgm:prSet presAssocID="{D3B8F096-F279-41E4-A388-DFC2FB022FFD}" presName="hierChild4" presStyleCnt="0"/>
      <dgm:spPr/>
    </dgm:pt>
    <dgm:pt modelId="{5D5C7292-9BD7-4625-899A-7A90BE7F609F}" type="pres">
      <dgm:prSet presAssocID="{D3B8F096-F279-41E4-A388-DFC2FB022FFD}" presName="hierChild5" presStyleCnt="0"/>
      <dgm:spPr/>
    </dgm:pt>
    <dgm:pt modelId="{B9C07A22-4C1D-47A9-8279-6BFB122F0E89}" type="pres">
      <dgm:prSet presAssocID="{D089580A-BE74-44D9-8EAF-6D7349D4EFA4}" presName="Name35" presStyleLbl="parChTrans1D2" presStyleIdx="2" presStyleCnt="5"/>
      <dgm:spPr/>
    </dgm:pt>
    <dgm:pt modelId="{3554D067-B17F-4C95-BF26-4C2A3DB4BDDB}" type="pres">
      <dgm:prSet presAssocID="{C460F410-B062-4BF7-A57F-EF063FEC761B}" presName="hierRoot2" presStyleCnt="0">
        <dgm:presLayoutVars>
          <dgm:hierBranch/>
        </dgm:presLayoutVars>
      </dgm:prSet>
      <dgm:spPr/>
    </dgm:pt>
    <dgm:pt modelId="{D63E1FE4-1163-4B48-A402-4D77807FC67E}" type="pres">
      <dgm:prSet presAssocID="{C460F410-B062-4BF7-A57F-EF063FEC761B}" presName="rootComposite" presStyleCnt="0"/>
      <dgm:spPr/>
    </dgm:pt>
    <dgm:pt modelId="{23BCE5D5-D0D1-4991-8105-2D0390DB7A5E}" type="pres">
      <dgm:prSet presAssocID="{C460F410-B062-4BF7-A57F-EF063FEC761B}" presName="rootText" presStyleLbl="node2" presStyleIdx="2" presStyleCnt="5" custLinFactNeighborX="592" custLinFactNeighborY="2492">
        <dgm:presLayoutVars>
          <dgm:chPref val="3"/>
        </dgm:presLayoutVars>
      </dgm:prSet>
      <dgm:spPr/>
    </dgm:pt>
    <dgm:pt modelId="{4738A17B-39DB-48EA-AC01-E46A30439D8F}" type="pres">
      <dgm:prSet presAssocID="{C460F410-B062-4BF7-A57F-EF063FEC761B}" presName="rootConnector" presStyleLbl="node2" presStyleIdx="2" presStyleCnt="5"/>
      <dgm:spPr/>
    </dgm:pt>
    <dgm:pt modelId="{3F526504-08C0-42C4-B78F-954646F0E43E}" type="pres">
      <dgm:prSet presAssocID="{C460F410-B062-4BF7-A57F-EF063FEC761B}" presName="hierChild4" presStyleCnt="0"/>
      <dgm:spPr/>
    </dgm:pt>
    <dgm:pt modelId="{21B7BD7C-921C-4BA4-B423-39C5072AA918}" type="pres">
      <dgm:prSet presAssocID="{C460F410-B062-4BF7-A57F-EF063FEC761B}" presName="hierChild5" presStyleCnt="0"/>
      <dgm:spPr/>
    </dgm:pt>
    <dgm:pt modelId="{00A574C6-0280-4BC6-B230-289D552CBB7E}" type="pres">
      <dgm:prSet presAssocID="{3C4C1BE9-738B-40DD-A524-6F87B240C08B}" presName="Name35" presStyleLbl="parChTrans1D2" presStyleIdx="3" presStyleCnt="5"/>
      <dgm:spPr/>
    </dgm:pt>
    <dgm:pt modelId="{C263C1C1-4F64-467E-8462-43EC75607354}" type="pres">
      <dgm:prSet presAssocID="{335617E5-2E03-4F6C-909D-1FDA7C148F73}" presName="hierRoot2" presStyleCnt="0">
        <dgm:presLayoutVars>
          <dgm:hierBranch/>
        </dgm:presLayoutVars>
      </dgm:prSet>
      <dgm:spPr/>
    </dgm:pt>
    <dgm:pt modelId="{4CE144E2-BA9B-4325-A3C9-89957AB1C824}" type="pres">
      <dgm:prSet presAssocID="{335617E5-2E03-4F6C-909D-1FDA7C148F73}" presName="rootComposite" presStyleCnt="0"/>
      <dgm:spPr/>
    </dgm:pt>
    <dgm:pt modelId="{6969CDD4-7710-47AF-8D39-35CF45395F7E}" type="pres">
      <dgm:prSet presAssocID="{335617E5-2E03-4F6C-909D-1FDA7C148F73}" presName="rootText" presStyleLbl="node2" presStyleIdx="3" presStyleCnt="5" custLinFactY="-43402" custLinFactNeighborX="7990" custLinFactNeighborY="-100000">
        <dgm:presLayoutVars>
          <dgm:chPref val="3"/>
        </dgm:presLayoutVars>
      </dgm:prSet>
      <dgm:spPr/>
    </dgm:pt>
    <dgm:pt modelId="{7ECBCD66-FE93-4F7D-B54A-7EE9F5195FB1}" type="pres">
      <dgm:prSet presAssocID="{335617E5-2E03-4F6C-909D-1FDA7C148F73}" presName="rootConnector" presStyleLbl="node2" presStyleIdx="3" presStyleCnt="5"/>
      <dgm:spPr/>
    </dgm:pt>
    <dgm:pt modelId="{2575BE53-A943-4B0A-B9FE-2E1F1B17AC86}" type="pres">
      <dgm:prSet presAssocID="{335617E5-2E03-4F6C-909D-1FDA7C148F73}" presName="hierChild4" presStyleCnt="0"/>
      <dgm:spPr/>
    </dgm:pt>
    <dgm:pt modelId="{D8F05C0E-1F44-4A85-9D80-562C78660D6D}" type="pres">
      <dgm:prSet presAssocID="{335617E5-2E03-4F6C-909D-1FDA7C148F73}" presName="hierChild5" presStyleCnt="0"/>
      <dgm:spPr/>
    </dgm:pt>
    <dgm:pt modelId="{8B3FD8E2-08A2-4107-8556-E8DD04298211}" type="pres">
      <dgm:prSet presAssocID="{52AD4EF3-8282-4CA6-BFCC-DBD2EFB7DD02}" presName="Name35" presStyleLbl="parChTrans1D2" presStyleIdx="4" presStyleCnt="5"/>
      <dgm:spPr/>
    </dgm:pt>
    <dgm:pt modelId="{00937CB6-CE72-472C-BFC9-843AEF3916A4}" type="pres">
      <dgm:prSet presAssocID="{F78E61EC-C0F1-4F66-BE04-58941A4B9A82}" presName="hierRoot2" presStyleCnt="0">
        <dgm:presLayoutVars>
          <dgm:hierBranch/>
        </dgm:presLayoutVars>
      </dgm:prSet>
      <dgm:spPr/>
    </dgm:pt>
    <dgm:pt modelId="{9F661331-5445-414C-BE79-FA18D0509871}" type="pres">
      <dgm:prSet presAssocID="{F78E61EC-C0F1-4F66-BE04-58941A4B9A82}" presName="rootComposite" presStyleCnt="0"/>
      <dgm:spPr/>
    </dgm:pt>
    <dgm:pt modelId="{6DCA1E6A-DC42-4FCD-93F3-58E30E275032}" type="pres">
      <dgm:prSet presAssocID="{F78E61EC-C0F1-4F66-BE04-58941A4B9A82}" presName="rootText" presStyleLbl="node2" presStyleIdx="4" presStyleCnt="5">
        <dgm:presLayoutVars>
          <dgm:chPref val="3"/>
        </dgm:presLayoutVars>
      </dgm:prSet>
      <dgm:spPr/>
    </dgm:pt>
    <dgm:pt modelId="{3F3EC2AC-7E2B-41E4-80FD-CF42260B63D7}" type="pres">
      <dgm:prSet presAssocID="{F78E61EC-C0F1-4F66-BE04-58941A4B9A82}" presName="rootConnector" presStyleLbl="node2" presStyleIdx="4" presStyleCnt="5"/>
      <dgm:spPr/>
    </dgm:pt>
    <dgm:pt modelId="{EA7B639B-D56D-4718-BD1E-106FA7D4D07E}" type="pres">
      <dgm:prSet presAssocID="{F78E61EC-C0F1-4F66-BE04-58941A4B9A82}" presName="hierChild4" presStyleCnt="0"/>
      <dgm:spPr/>
    </dgm:pt>
    <dgm:pt modelId="{C1D2C2F8-AFFA-4859-99EF-35A596FE3E19}" type="pres">
      <dgm:prSet presAssocID="{F78E61EC-C0F1-4F66-BE04-58941A4B9A82}" presName="hierChild5" presStyleCnt="0"/>
      <dgm:spPr/>
    </dgm:pt>
    <dgm:pt modelId="{A5B1E50F-7084-4E70-BEED-29DAE947C251}" type="pres">
      <dgm:prSet presAssocID="{EC0E808B-4B09-4329-A9F1-3AF2EC72DE3E}" presName="hierChild3" presStyleCnt="0"/>
      <dgm:spPr/>
    </dgm:pt>
    <dgm:pt modelId="{EC61A8CE-105E-4792-BB03-C3889D1602CF}" type="pres">
      <dgm:prSet presAssocID="{4E2D0E9C-BE00-433A-91FF-5D5D692A8CCB}" presName="hierRoot1" presStyleCnt="0">
        <dgm:presLayoutVars>
          <dgm:hierBranch val="init"/>
        </dgm:presLayoutVars>
      </dgm:prSet>
      <dgm:spPr/>
    </dgm:pt>
    <dgm:pt modelId="{493A82B7-E42E-4D64-8AC6-95949D38236C}" type="pres">
      <dgm:prSet presAssocID="{4E2D0E9C-BE00-433A-91FF-5D5D692A8CCB}" presName="rootComposite1" presStyleCnt="0"/>
      <dgm:spPr/>
    </dgm:pt>
    <dgm:pt modelId="{C16344B3-3080-441E-AA52-BA49CD65FB41}" type="pres">
      <dgm:prSet presAssocID="{4E2D0E9C-BE00-433A-91FF-5D5D692A8CCB}" presName="rootText1" presStyleLbl="node0" presStyleIdx="1" presStyleCnt="2" custLinFactY="48041" custLinFactNeighborX="7248" custLinFactNeighborY="100000">
        <dgm:presLayoutVars>
          <dgm:chPref val="3"/>
        </dgm:presLayoutVars>
      </dgm:prSet>
      <dgm:spPr/>
    </dgm:pt>
    <dgm:pt modelId="{C0CA20A4-E038-41C4-B649-739103304BDC}" type="pres">
      <dgm:prSet presAssocID="{4E2D0E9C-BE00-433A-91FF-5D5D692A8CCB}" presName="rootConnector1" presStyleLbl="node1" presStyleIdx="0" presStyleCnt="0"/>
      <dgm:spPr/>
    </dgm:pt>
    <dgm:pt modelId="{279B507E-7088-4875-AE61-B64A2ABE6885}" type="pres">
      <dgm:prSet presAssocID="{4E2D0E9C-BE00-433A-91FF-5D5D692A8CCB}" presName="hierChild2" presStyleCnt="0"/>
      <dgm:spPr/>
    </dgm:pt>
    <dgm:pt modelId="{0DE34C9B-0380-4338-A51B-BD0206065981}" type="pres">
      <dgm:prSet presAssocID="{4E2D0E9C-BE00-433A-91FF-5D5D692A8CCB}" presName="hierChild3" presStyleCnt="0"/>
      <dgm:spPr/>
    </dgm:pt>
  </dgm:ptLst>
  <dgm:cxnLst>
    <dgm:cxn modelId="{ACB8960B-B377-48A1-A1C6-C319BA12572B}" srcId="{EC0E808B-4B09-4329-A9F1-3AF2EC72DE3E}" destId="{335617E5-2E03-4F6C-909D-1FDA7C148F73}" srcOrd="3" destOrd="0" parTransId="{3C4C1BE9-738B-40DD-A524-6F87B240C08B}" sibTransId="{4834586E-86E3-46DE-8995-58B058AF4FF1}"/>
    <dgm:cxn modelId="{A3F48013-B540-49BD-8A5B-E18210085B85}" type="presOf" srcId="{335617E5-2E03-4F6C-909D-1FDA7C148F73}" destId="{6969CDD4-7710-47AF-8D39-35CF45395F7E}" srcOrd="0" destOrd="0" presId="urn:microsoft.com/office/officeart/2005/8/layout/orgChart1"/>
    <dgm:cxn modelId="{B9E13E1A-8EB0-4048-9782-035875A9C39B}" type="presOf" srcId="{D089580A-BE74-44D9-8EAF-6D7349D4EFA4}" destId="{B9C07A22-4C1D-47A9-8279-6BFB122F0E89}" srcOrd="0" destOrd="0" presId="urn:microsoft.com/office/officeart/2005/8/layout/orgChart1"/>
    <dgm:cxn modelId="{63960823-36BC-4D46-B76E-8A941EADB4BD}" type="presOf" srcId="{EC0E808B-4B09-4329-A9F1-3AF2EC72DE3E}" destId="{6D5977FB-AFC0-449B-8F2C-C1B0090BF62B}" srcOrd="0" destOrd="0" presId="urn:microsoft.com/office/officeart/2005/8/layout/orgChart1"/>
    <dgm:cxn modelId="{64A03527-A150-4D3C-B0DF-10538A2064ED}" type="presOf" srcId="{C460F410-B062-4BF7-A57F-EF063FEC761B}" destId="{23BCE5D5-D0D1-4991-8105-2D0390DB7A5E}" srcOrd="0" destOrd="0" presId="urn:microsoft.com/office/officeart/2005/8/layout/orgChart1"/>
    <dgm:cxn modelId="{F09FC52E-6576-4B68-8E1D-290FA1A8ABFC}" srcId="{EC0E808B-4B09-4329-A9F1-3AF2EC72DE3E}" destId="{F78E61EC-C0F1-4F66-BE04-58941A4B9A82}" srcOrd="4" destOrd="0" parTransId="{52AD4EF3-8282-4CA6-BFCC-DBD2EFB7DD02}" sibTransId="{F93186DA-8C80-4345-B6ED-B4C1B4403823}"/>
    <dgm:cxn modelId="{77290E2F-813E-4C69-8867-06610EDEFD10}" type="presOf" srcId="{4FB908C8-0C70-4AA3-AFAB-0C91FD222D63}" destId="{0D39A20E-DB02-47D2-9532-9D10AAFCD66C}" srcOrd="0" destOrd="0" presId="urn:microsoft.com/office/officeart/2005/8/layout/orgChart1"/>
    <dgm:cxn modelId="{FCC4903D-FDC0-467B-BE50-7E2DA03D7DEA}" srcId="{EC0E808B-4B09-4329-A9F1-3AF2EC72DE3E}" destId="{D3B8F096-F279-41E4-A388-DFC2FB022FFD}" srcOrd="1" destOrd="0" parTransId="{FBB1D91B-2AC2-4A24-8043-F1052A6B3CAB}" sibTransId="{9640F954-C57E-4E32-A927-70AE79D44E2F}"/>
    <dgm:cxn modelId="{2A3B8B40-3155-4B01-9EFF-E484F5D79493}" srcId="{10007780-4CD3-4015-B697-3772BF11D89B}" destId="{EC0E808B-4B09-4329-A9F1-3AF2EC72DE3E}" srcOrd="0" destOrd="0" parTransId="{20B064CC-6123-4FB6-8C18-0FA3B178E8C0}" sibTransId="{D8D81523-B0C4-4C00-AC7F-4EBBC85E8046}"/>
    <dgm:cxn modelId="{6C91A540-B305-4A2E-9CEB-F029DB031B78}" type="presOf" srcId="{4FB908C8-0C70-4AA3-AFAB-0C91FD222D63}" destId="{96B587C3-CB10-4BBE-A86E-0FFD46809640}" srcOrd="1" destOrd="0" presId="urn:microsoft.com/office/officeart/2005/8/layout/orgChart1"/>
    <dgm:cxn modelId="{44D4E244-C411-4F10-8976-7290C32800DE}" type="presOf" srcId="{335617E5-2E03-4F6C-909D-1FDA7C148F73}" destId="{7ECBCD66-FE93-4F7D-B54A-7EE9F5195FB1}" srcOrd="1" destOrd="0" presId="urn:microsoft.com/office/officeart/2005/8/layout/orgChart1"/>
    <dgm:cxn modelId="{0561D648-9D49-473E-AD32-F730ABDB4008}" type="presOf" srcId="{D3B8F096-F279-41E4-A388-DFC2FB022FFD}" destId="{1F1DC1C6-6641-4B04-919C-ADD02FDB9DC7}" srcOrd="1" destOrd="0" presId="urn:microsoft.com/office/officeart/2005/8/layout/orgChart1"/>
    <dgm:cxn modelId="{7066F368-C3AC-439C-97E5-C01EA986E3CF}" type="presOf" srcId="{52AD4EF3-8282-4CA6-BFCC-DBD2EFB7DD02}" destId="{8B3FD8E2-08A2-4107-8556-E8DD04298211}" srcOrd="0" destOrd="0" presId="urn:microsoft.com/office/officeart/2005/8/layout/orgChart1"/>
    <dgm:cxn modelId="{8DCF146B-3E9D-432A-939A-A3A1EB4A61F7}" srcId="{EC0E808B-4B09-4329-A9F1-3AF2EC72DE3E}" destId="{4FB908C8-0C70-4AA3-AFAB-0C91FD222D63}" srcOrd="0" destOrd="0" parTransId="{64D4345D-161D-46BD-B5A7-41F002B2FA38}" sibTransId="{453A987C-9E37-460A-9B56-02021A843A24}"/>
    <dgm:cxn modelId="{1587FC6E-5FE8-4145-9AD0-FC71D817FE4A}" type="presOf" srcId="{D3B8F096-F279-41E4-A388-DFC2FB022FFD}" destId="{B89E061D-007B-4AFF-B701-0AE7B1619B80}" srcOrd="0" destOrd="0" presId="urn:microsoft.com/office/officeart/2005/8/layout/orgChart1"/>
    <dgm:cxn modelId="{FBFF1B52-62F1-42B8-A703-8684B8903145}" type="presOf" srcId="{FBB1D91B-2AC2-4A24-8043-F1052A6B3CAB}" destId="{9811D9DB-C938-49E2-8DFB-CE1A7489E03E}" srcOrd="0" destOrd="0" presId="urn:microsoft.com/office/officeart/2005/8/layout/orgChart1"/>
    <dgm:cxn modelId="{FACA6054-68DB-4B9D-9A7B-CCE7BFDA4EDA}" srcId="{EC0E808B-4B09-4329-A9F1-3AF2EC72DE3E}" destId="{C460F410-B062-4BF7-A57F-EF063FEC761B}" srcOrd="2" destOrd="0" parTransId="{D089580A-BE74-44D9-8EAF-6D7349D4EFA4}" sibTransId="{ABF0BB8C-A81B-4749-86F1-5D5BB6D9B944}"/>
    <dgm:cxn modelId="{90395054-8B15-4AD0-8969-45F9F57B6191}" type="presOf" srcId="{64D4345D-161D-46BD-B5A7-41F002B2FA38}" destId="{18D993D3-5D9B-49A8-9D75-156CECEB8FCF}" srcOrd="0" destOrd="0" presId="urn:microsoft.com/office/officeart/2005/8/layout/orgChart1"/>
    <dgm:cxn modelId="{3E82C357-44A1-474D-8D07-C38A20F9A634}" type="presOf" srcId="{4E2D0E9C-BE00-433A-91FF-5D5D692A8CCB}" destId="{C0CA20A4-E038-41C4-B649-739103304BDC}" srcOrd="1" destOrd="0" presId="urn:microsoft.com/office/officeart/2005/8/layout/orgChart1"/>
    <dgm:cxn modelId="{AEED997E-6695-4370-99DB-65EBAC25AA8E}" type="presOf" srcId="{3C4C1BE9-738B-40DD-A524-6F87B240C08B}" destId="{00A574C6-0280-4BC6-B230-289D552CBB7E}" srcOrd="0" destOrd="0" presId="urn:microsoft.com/office/officeart/2005/8/layout/orgChart1"/>
    <dgm:cxn modelId="{CC18DC92-8C0B-4863-B2DF-23A55763024C}" srcId="{10007780-4CD3-4015-B697-3772BF11D89B}" destId="{4E2D0E9C-BE00-433A-91FF-5D5D692A8CCB}" srcOrd="1" destOrd="0" parTransId="{32958B8D-9733-488A-8144-5307D65296CF}" sibTransId="{EC61D063-A132-4992-B63B-9272D520BE3B}"/>
    <dgm:cxn modelId="{1AD6B299-3F2C-434C-B825-7598E72D7B74}" type="presOf" srcId="{EC0E808B-4B09-4329-A9F1-3AF2EC72DE3E}" destId="{6D33BD96-DED1-4E65-969A-847934B742D5}" srcOrd="1" destOrd="0" presId="urn:microsoft.com/office/officeart/2005/8/layout/orgChart1"/>
    <dgm:cxn modelId="{B50CB09E-CED8-4EC4-A587-A60F508ADAAA}" type="presOf" srcId="{F78E61EC-C0F1-4F66-BE04-58941A4B9A82}" destId="{6DCA1E6A-DC42-4FCD-93F3-58E30E275032}" srcOrd="0" destOrd="0" presId="urn:microsoft.com/office/officeart/2005/8/layout/orgChart1"/>
    <dgm:cxn modelId="{D985DAC7-329E-441B-9A9A-2B09995FC75B}" type="presOf" srcId="{C460F410-B062-4BF7-A57F-EF063FEC761B}" destId="{4738A17B-39DB-48EA-AC01-E46A30439D8F}" srcOrd="1" destOrd="0" presId="urn:microsoft.com/office/officeart/2005/8/layout/orgChart1"/>
    <dgm:cxn modelId="{4A279BD8-5926-49E9-A3A9-B9592E4929EF}" type="presOf" srcId="{F78E61EC-C0F1-4F66-BE04-58941A4B9A82}" destId="{3F3EC2AC-7E2B-41E4-80FD-CF42260B63D7}" srcOrd="1" destOrd="0" presId="urn:microsoft.com/office/officeart/2005/8/layout/orgChart1"/>
    <dgm:cxn modelId="{C6306DD9-0AEB-4AE0-95E6-560517D8832A}" type="presOf" srcId="{10007780-4CD3-4015-B697-3772BF11D89B}" destId="{56818BB5-8760-46D8-9832-8BB3E50E83A6}" srcOrd="0" destOrd="0" presId="urn:microsoft.com/office/officeart/2005/8/layout/orgChart1"/>
    <dgm:cxn modelId="{71D31ADA-4377-4654-9155-0EF82D38548E}" type="presOf" srcId="{4E2D0E9C-BE00-433A-91FF-5D5D692A8CCB}" destId="{C16344B3-3080-441E-AA52-BA49CD65FB41}" srcOrd="0" destOrd="0" presId="urn:microsoft.com/office/officeart/2005/8/layout/orgChart1"/>
    <dgm:cxn modelId="{9CF134BA-73D6-405A-AA16-486B8C51B0BD}" type="presParOf" srcId="{56818BB5-8760-46D8-9832-8BB3E50E83A6}" destId="{D691B42A-78EE-4699-B888-FA2798D6AF8F}" srcOrd="0" destOrd="0" presId="urn:microsoft.com/office/officeart/2005/8/layout/orgChart1"/>
    <dgm:cxn modelId="{1CFDE22E-8829-4E8F-8839-12FF954A7315}" type="presParOf" srcId="{D691B42A-78EE-4699-B888-FA2798D6AF8F}" destId="{F8D4CE5D-BC68-4A50-B9F6-755170692302}" srcOrd="0" destOrd="0" presId="urn:microsoft.com/office/officeart/2005/8/layout/orgChart1"/>
    <dgm:cxn modelId="{A9B2908C-B698-4FD8-A710-74DA5DADBCF2}" type="presParOf" srcId="{F8D4CE5D-BC68-4A50-B9F6-755170692302}" destId="{6D5977FB-AFC0-449B-8F2C-C1B0090BF62B}" srcOrd="0" destOrd="0" presId="urn:microsoft.com/office/officeart/2005/8/layout/orgChart1"/>
    <dgm:cxn modelId="{0C4B26C2-2AA6-41D4-AD55-C1314CFF39B9}" type="presParOf" srcId="{F8D4CE5D-BC68-4A50-B9F6-755170692302}" destId="{6D33BD96-DED1-4E65-969A-847934B742D5}" srcOrd="1" destOrd="0" presId="urn:microsoft.com/office/officeart/2005/8/layout/orgChart1"/>
    <dgm:cxn modelId="{1B4E2C7D-03A2-44E9-BD41-6442033E2577}" type="presParOf" srcId="{D691B42A-78EE-4699-B888-FA2798D6AF8F}" destId="{12701375-A170-4C88-ACAF-52DF4A3D96DC}" srcOrd="1" destOrd="0" presId="urn:microsoft.com/office/officeart/2005/8/layout/orgChart1"/>
    <dgm:cxn modelId="{04AAC21A-A0B6-412F-B2F8-B7D0AB42F1BD}" type="presParOf" srcId="{12701375-A170-4C88-ACAF-52DF4A3D96DC}" destId="{18D993D3-5D9B-49A8-9D75-156CECEB8FCF}" srcOrd="0" destOrd="0" presId="urn:microsoft.com/office/officeart/2005/8/layout/orgChart1"/>
    <dgm:cxn modelId="{D5A74E3C-F8C9-4A28-82F7-607685238EAC}" type="presParOf" srcId="{12701375-A170-4C88-ACAF-52DF4A3D96DC}" destId="{016307B3-293E-48C7-A1EB-EE08C9815243}" srcOrd="1" destOrd="0" presId="urn:microsoft.com/office/officeart/2005/8/layout/orgChart1"/>
    <dgm:cxn modelId="{16CA35E4-F918-4541-865E-9A7A24A748BA}" type="presParOf" srcId="{016307B3-293E-48C7-A1EB-EE08C9815243}" destId="{1D7D071E-2782-4467-BB6D-7AA773D1B0E9}" srcOrd="0" destOrd="0" presId="urn:microsoft.com/office/officeart/2005/8/layout/orgChart1"/>
    <dgm:cxn modelId="{7EDF1017-5A43-46CA-8479-AF4B12CFBD6B}" type="presParOf" srcId="{1D7D071E-2782-4467-BB6D-7AA773D1B0E9}" destId="{0D39A20E-DB02-47D2-9532-9D10AAFCD66C}" srcOrd="0" destOrd="0" presId="urn:microsoft.com/office/officeart/2005/8/layout/orgChart1"/>
    <dgm:cxn modelId="{3E92AC7C-D7BE-4159-BA71-83B67D18E331}" type="presParOf" srcId="{1D7D071E-2782-4467-BB6D-7AA773D1B0E9}" destId="{96B587C3-CB10-4BBE-A86E-0FFD46809640}" srcOrd="1" destOrd="0" presId="urn:microsoft.com/office/officeart/2005/8/layout/orgChart1"/>
    <dgm:cxn modelId="{6BC7134F-BF56-47FD-928A-8E8FAD19C9C5}" type="presParOf" srcId="{016307B3-293E-48C7-A1EB-EE08C9815243}" destId="{C779192B-C240-48BC-9686-67A4BE83EE01}" srcOrd="1" destOrd="0" presId="urn:microsoft.com/office/officeart/2005/8/layout/orgChart1"/>
    <dgm:cxn modelId="{D9D6A3D4-0E8F-4A57-9780-980B0732F3B8}" type="presParOf" srcId="{016307B3-293E-48C7-A1EB-EE08C9815243}" destId="{D8C9D7B3-1EAA-4705-9ECD-78EAB2F39599}" srcOrd="2" destOrd="0" presId="urn:microsoft.com/office/officeart/2005/8/layout/orgChart1"/>
    <dgm:cxn modelId="{E1F1A0A2-9CAA-45D9-9E0F-398AF2170322}" type="presParOf" srcId="{12701375-A170-4C88-ACAF-52DF4A3D96DC}" destId="{9811D9DB-C938-49E2-8DFB-CE1A7489E03E}" srcOrd="2" destOrd="0" presId="urn:microsoft.com/office/officeart/2005/8/layout/orgChart1"/>
    <dgm:cxn modelId="{25E71340-388B-4A99-863D-1C224452D71B}" type="presParOf" srcId="{12701375-A170-4C88-ACAF-52DF4A3D96DC}" destId="{A5EC3026-16D3-4BDF-A64A-82ED06BC409C}" srcOrd="3" destOrd="0" presId="urn:microsoft.com/office/officeart/2005/8/layout/orgChart1"/>
    <dgm:cxn modelId="{735D0632-E986-4159-914D-FABF2B0244FC}" type="presParOf" srcId="{A5EC3026-16D3-4BDF-A64A-82ED06BC409C}" destId="{ED8D242C-5DAD-428B-A699-E2A1646728A6}" srcOrd="0" destOrd="0" presId="urn:microsoft.com/office/officeart/2005/8/layout/orgChart1"/>
    <dgm:cxn modelId="{BF536825-B5C0-4392-875C-5228FA538C1F}" type="presParOf" srcId="{ED8D242C-5DAD-428B-A699-E2A1646728A6}" destId="{B89E061D-007B-4AFF-B701-0AE7B1619B80}" srcOrd="0" destOrd="0" presId="urn:microsoft.com/office/officeart/2005/8/layout/orgChart1"/>
    <dgm:cxn modelId="{9F90A7A4-CD34-4F04-82D8-CBD6E559C568}" type="presParOf" srcId="{ED8D242C-5DAD-428B-A699-E2A1646728A6}" destId="{1F1DC1C6-6641-4B04-919C-ADD02FDB9DC7}" srcOrd="1" destOrd="0" presId="urn:microsoft.com/office/officeart/2005/8/layout/orgChart1"/>
    <dgm:cxn modelId="{D284D582-D4D0-4678-B399-98F9F874CBA8}" type="presParOf" srcId="{A5EC3026-16D3-4BDF-A64A-82ED06BC409C}" destId="{7F4BED31-9880-4FB2-903A-B64907F637B0}" srcOrd="1" destOrd="0" presId="urn:microsoft.com/office/officeart/2005/8/layout/orgChart1"/>
    <dgm:cxn modelId="{A0FC2771-629E-4762-99B2-E16C259EDC72}" type="presParOf" srcId="{A5EC3026-16D3-4BDF-A64A-82ED06BC409C}" destId="{5D5C7292-9BD7-4625-899A-7A90BE7F609F}" srcOrd="2" destOrd="0" presId="urn:microsoft.com/office/officeart/2005/8/layout/orgChart1"/>
    <dgm:cxn modelId="{AC09552C-F887-4F8E-A2AD-F1530580759E}" type="presParOf" srcId="{12701375-A170-4C88-ACAF-52DF4A3D96DC}" destId="{B9C07A22-4C1D-47A9-8279-6BFB122F0E89}" srcOrd="4" destOrd="0" presId="urn:microsoft.com/office/officeart/2005/8/layout/orgChart1"/>
    <dgm:cxn modelId="{3E79EB22-98AE-4C06-80A6-7118D2CF814A}" type="presParOf" srcId="{12701375-A170-4C88-ACAF-52DF4A3D96DC}" destId="{3554D067-B17F-4C95-BF26-4C2A3DB4BDDB}" srcOrd="5" destOrd="0" presId="urn:microsoft.com/office/officeart/2005/8/layout/orgChart1"/>
    <dgm:cxn modelId="{E0793C72-08E5-4332-84D0-D30E49AB50FE}" type="presParOf" srcId="{3554D067-B17F-4C95-BF26-4C2A3DB4BDDB}" destId="{D63E1FE4-1163-4B48-A402-4D77807FC67E}" srcOrd="0" destOrd="0" presId="urn:microsoft.com/office/officeart/2005/8/layout/orgChart1"/>
    <dgm:cxn modelId="{FE276C18-5314-404F-8706-474EE11D64BE}" type="presParOf" srcId="{D63E1FE4-1163-4B48-A402-4D77807FC67E}" destId="{23BCE5D5-D0D1-4991-8105-2D0390DB7A5E}" srcOrd="0" destOrd="0" presId="urn:microsoft.com/office/officeart/2005/8/layout/orgChart1"/>
    <dgm:cxn modelId="{28119DAD-A082-47EE-B866-C90D5D5818D8}" type="presParOf" srcId="{D63E1FE4-1163-4B48-A402-4D77807FC67E}" destId="{4738A17B-39DB-48EA-AC01-E46A30439D8F}" srcOrd="1" destOrd="0" presId="urn:microsoft.com/office/officeart/2005/8/layout/orgChart1"/>
    <dgm:cxn modelId="{1B039BF2-4262-4002-AAD2-7D7B894B9D9F}" type="presParOf" srcId="{3554D067-B17F-4C95-BF26-4C2A3DB4BDDB}" destId="{3F526504-08C0-42C4-B78F-954646F0E43E}" srcOrd="1" destOrd="0" presId="urn:microsoft.com/office/officeart/2005/8/layout/orgChart1"/>
    <dgm:cxn modelId="{0FBEE6ED-9794-4579-8D81-1C0EE96F9E4B}" type="presParOf" srcId="{3554D067-B17F-4C95-BF26-4C2A3DB4BDDB}" destId="{21B7BD7C-921C-4BA4-B423-39C5072AA918}" srcOrd="2" destOrd="0" presId="urn:microsoft.com/office/officeart/2005/8/layout/orgChart1"/>
    <dgm:cxn modelId="{7B50DFD4-B718-42A4-B6FE-C929BA8098C9}" type="presParOf" srcId="{12701375-A170-4C88-ACAF-52DF4A3D96DC}" destId="{00A574C6-0280-4BC6-B230-289D552CBB7E}" srcOrd="6" destOrd="0" presId="urn:microsoft.com/office/officeart/2005/8/layout/orgChart1"/>
    <dgm:cxn modelId="{E6553505-2AD6-4AF9-B7DE-09CDF32F8B3D}" type="presParOf" srcId="{12701375-A170-4C88-ACAF-52DF4A3D96DC}" destId="{C263C1C1-4F64-467E-8462-43EC75607354}" srcOrd="7" destOrd="0" presId="urn:microsoft.com/office/officeart/2005/8/layout/orgChart1"/>
    <dgm:cxn modelId="{2BA91630-0B33-454F-AA26-A15EDB6F6288}" type="presParOf" srcId="{C263C1C1-4F64-467E-8462-43EC75607354}" destId="{4CE144E2-BA9B-4325-A3C9-89957AB1C824}" srcOrd="0" destOrd="0" presId="urn:microsoft.com/office/officeart/2005/8/layout/orgChart1"/>
    <dgm:cxn modelId="{FED84766-5EF0-4D13-874E-94E872CF2C7A}" type="presParOf" srcId="{4CE144E2-BA9B-4325-A3C9-89957AB1C824}" destId="{6969CDD4-7710-47AF-8D39-35CF45395F7E}" srcOrd="0" destOrd="0" presId="urn:microsoft.com/office/officeart/2005/8/layout/orgChart1"/>
    <dgm:cxn modelId="{88C824D8-AA6A-42C2-B862-0BBCB1F3A7AE}" type="presParOf" srcId="{4CE144E2-BA9B-4325-A3C9-89957AB1C824}" destId="{7ECBCD66-FE93-4F7D-B54A-7EE9F5195FB1}" srcOrd="1" destOrd="0" presId="urn:microsoft.com/office/officeart/2005/8/layout/orgChart1"/>
    <dgm:cxn modelId="{4A00D913-19A4-4F40-8786-C18AB7B8DF56}" type="presParOf" srcId="{C263C1C1-4F64-467E-8462-43EC75607354}" destId="{2575BE53-A943-4B0A-B9FE-2E1F1B17AC86}" srcOrd="1" destOrd="0" presId="urn:microsoft.com/office/officeart/2005/8/layout/orgChart1"/>
    <dgm:cxn modelId="{007D36A8-6B95-4099-A425-39E7B8D5C719}" type="presParOf" srcId="{C263C1C1-4F64-467E-8462-43EC75607354}" destId="{D8F05C0E-1F44-4A85-9D80-562C78660D6D}" srcOrd="2" destOrd="0" presId="urn:microsoft.com/office/officeart/2005/8/layout/orgChart1"/>
    <dgm:cxn modelId="{8EF9C1EB-822E-401B-8F52-54754FD8F623}" type="presParOf" srcId="{12701375-A170-4C88-ACAF-52DF4A3D96DC}" destId="{8B3FD8E2-08A2-4107-8556-E8DD04298211}" srcOrd="8" destOrd="0" presId="urn:microsoft.com/office/officeart/2005/8/layout/orgChart1"/>
    <dgm:cxn modelId="{3020D15C-B01E-4904-899D-02B6882EF2E7}" type="presParOf" srcId="{12701375-A170-4C88-ACAF-52DF4A3D96DC}" destId="{00937CB6-CE72-472C-BFC9-843AEF3916A4}" srcOrd="9" destOrd="0" presId="urn:microsoft.com/office/officeart/2005/8/layout/orgChart1"/>
    <dgm:cxn modelId="{181B9925-6662-425E-ACF3-E167045CDB27}" type="presParOf" srcId="{00937CB6-CE72-472C-BFC9-843AEF3916A4}" destId="{9F661331-5445-414C-BE79-FA18D0509871}" srcOrd="0" destOrd="0" presId="urn:microsoft.com/office/officeart/2005/8/layout/orgChart1"/>
    <dgm:cxn modelId="{83D0E03D-CB8A-4111-8EDC-0F4D96ADDCA3}" type="presParOf" srcId="{9F661331-5445-414C-BE79-FA18D0509871}" destId="{6DCA1E6A-DC42-4FCD-93F3-58E30E275032}" srcOrd="0" destOrd="0" presId="urn:microsoft.com/office/officeart/2005/8/layout/orgChart1"/>
    <dgm:cxn modelId="{F4E1C34B-45B8-4CE6-AC04-689DE8828E3B}" type="presParOf" srcId="{9F661331-5445-414C-BE79-FA18D0509871}" destId="{3F3EC2AC-7E2B-41E4-80FD-CF42260B63D7}" srcOrd="1" destOrd="0" presId="urn:microsoft.com/office/officeart/2005/8/layout/orgChart1"/>
    <dgm:cxn modelId="{B6DFF571-1ED1-4216-B5B3-D6D4FD378B68}" type="presParOf" srcId="{00937CB6-CE72-472C-BFC9-843AEF3916A4}" destId="{EA7B639B-D56D-4718-BD1E-106FA7D4D07E}" srcOrd="1" destOrd="0" presId="urn:microsoft.com/office/officeart/2005/8/layout/orgChart1"/>
    <dgm:cxn modelId="{902ED1E2-9BFD-44C9-8807-A0D1643833A1}" type="presParOf" srcId="{00937CB6-CE72-472C-BFC9-843AEF3916A4}" destId="{C1D2C2F8-AFFA-4859-99EF-35A596FE3E19}" srcOrd="2" destOrd="0" presId="urn:microsoft.com/office/officeart/2005/8/layout/orgChart1"/>
    <dgm:cxn modelId="{DF8A6741-EAA2-438F-83D6-61C5A2005634}" type="presParOf" srcId="{D691B42A-78EE-4699-B888-FA2798D6AF8F}" destId="{A5B1E50F-7084-4E70-BEED-29DAE947C251}" srcOrd="2" destOrd="0" presId="urn:microsoft.com/office/officeart/2005/8/layout/orgChart1"/>
    <dgm:cxn modelId="{61278ED7-D012-41BC-B5E2-11BB589C2CC5}" type="presParOf" srcId="{56818BB5-8760-46D8-9832-8BB3E50E83A6}" destId="{EC61A8CE-105E-4792-BB03-C3889D1602CF}" srcOrd="1" destOrd="0" presId="urn:microsoft.com/office/officeart/2005/8/layout/orgChart1"/>
    <dgm:cxn modelId="{B445949C-94B7-4BB6-8001-175832AF2E04}" type="presParOf" srcId="{EC61A8CE-105E-4792-BB03-C3889D1602CF}" destId="{493A82B7-E42E-4D64-8AC6-95949D38236C}" srcOrd="0" destOrd="0" presId="urn:microsoft.com/office/officeart/2005/8/layout/orgChart1"/>
    <dgm:cxn modelId="{D8B41140-334D-43CB-B327-94D3C08FCA16}" type="presParOf" srcId="{493A82B7-E42E-4D64-8AC6-95949D38236C}" destId="{C16344B3-3080-441E-AA52-BA49CD65FB41}" srcOrd="0" destOrd="0" presId="urn:microsoft.com/office/officeart/2005/8/layout/orgChart1"/>
    <dgm:cxn modelId="{C65202B7-19B1-45FB-BAA1-D5873E507198}" type="presParOf" srcId="{493A82B7-E42E-4D64-8AC6-95949D38236C}" destId="{C0CA20A4-E038-41C4-B649-739103304BDC}" srcOrd="1" destOrd="0" presId="urn:microsoft.com/office/officeart/2005/8/layout/orgChart1"/>
    <dgm:cxn modelId="{2468EDB4-EE83-4337-98C6-0EC22CF9816E}" type="presParOf" srcId="{EC61A8CE-105E-4792-BB03-C3889D1602CF}" destId="{279B507E-7088-4875-AE61-B64A2ABE6885}" srcOrd="1" destOrd="0" presId="urn:microsoft.com/office/officeart/2005/8/layout/orgChart1"/>
    <dgm:cxn modelId="{0B28340F-FBFF-49EA-A27B-AE75F58EE1D3}" type="presParOf" srcId="{EC61A8CE-105E-4792-BB03-C3889D1602CF}" destId="{0DE34C9B-0380-4338-A51B-BD02060659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FD8E2-08A2-4107-8556-E8DD04298211}">
      <dsp:nvSpPr>
        <dsp:cNvPr id="0" name=""/>
        <dsp:cNvSpPr/>
      </dsp:nvSpPr>
      <dsp:spPr>
        <a:xfrm>
          <a:off x="5526824" y="1293245"/>
          <a:ext cx="4573995" cy="398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652"/>
              </a:lnTo>
              <a:lnTo>
                <a:pt x="4573995" y="199652"/>
              </a:lnTo>
              <a:lnTo>
                <a:pt x="4573995" y="3982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574C6-0280-4BC6-B230-289D552CBB7E}">
      <dsp:nvSpPr>
        <dsp:cNvPr id="0" name=""/>
        <dsp:cNvSpPr/>
      </dsp:nvSpPr>
      <dsp:spPr>
        <a:xfrm>
          <a:off x="5526824" y="335364"/>
          <a:ext cx="2436566" cy="957880"/>
        </a:xfrm>
        <a:custGeom>
          <a:avLst/>
          <a:gdLst/>
          <a:ahLst/>
          <a:cxnLst/>
          <a:rect l="0" t="0" r="0" b="0"/>
          <a:pathLst>
            <a:path>
              <a:moveTo>
                <a:pt x="0" y="957880"/>
              </a:moveTo>
              <a:lnTo>
                <a:pt x="243656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07A22-4C1D-47A9-8279-6BFB122F0E89}">
      <dsp:nvSpPr>
        <dsp:cNvPr id="0" name=""/>
        <dsp:cNvSpPr/>
      </dsp:nvSpPr>
      <dsp:spPr>
        <a:xfrm>
          <a:off x="5481104" y="1293245"/>
          <a:ext cx="91440" cy="4218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218"/>
              </a:lnTo>
              <a:lnTo>
                <a:pt x="53815" y="223218"/>
              </a:lnTo>
              <a:lnTo>
                <a:pt x="53815" y="4218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1D9DB-C938-49E2-8DFB-CE1A7489E03E}">
      <dsp:nvSpPr>
        <dsp:cNvPr id="0" name=""/>
        <dsp:cNvSpPr/>
      </dsp:nvSpPr>
      <dsp:spPr>
        <a:xfrm>
          <a:off x="3193904" y="1293245"/>
          <a:ext cx="2332919" cy="398566"/>
        </a:xfrm>
        <a:custGeom>
          <a:avLst/>
          <a:gdLst/>
          <a:ahLst/>
          <a:cxnLst/>
          <a:rect l="0" t="0" r="0" b="0"/>
          <a:pathLst>
            <a:path>
              <a:moveTo>
                <a:pt x="2332919" y="0"/>
              </a:moveTo>
              <a:lnTo>
                <a:pt x="2332919" y="199973"/>
              </a:lnTo>
              <a:lnTo>
                <a:pt x="0" y="199973"/>
              </a:lnTo>
              <a:lnTo>
                <a:pt x="0" y="3985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993D3-5D9B-49A8-9D75-156CECEB8FCF}">
      <dsp:nvSpPr>
        <dsp:cNvPr id="0" name=""/>
        <dsp:cNvSpPr/>
      </dsp:nvSpPr>
      <dsp:spPr>
        <a:xfrm>
          <a:off x="946625" y="1293245"/>
          <a:ext cx="4580199" cy="398245"/>
        </a:xfrm>
        <a:custGeom>
          <a:avLst/>
          <a:gdLst/>
          <a:ahLst/>
          <a:cxnLst/>
          <a:rect l="0" t="0" r="0" b="0"/>
          <a:pathLst>
            <a:path>
              <a:moveTo>
                <a:pt x="4580199" y="0"/>
              </a:moveTo>
              <a:lnTo>
                <a:pt x="4580199" y="199652"/>
              </a:lnTo>
              <a:lnTo>
                <a:pt x="0" y="199652"/>
              </a:lnTo>
              <a:lnTo>
                <a:pt x="0" y="3982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977FB-AFC0-449B-8F2C-C1B0090BF62B}">
      <dsp:nvSpPr>
        <dsp:cNvPr id="0" name=""/>
        <dsp:cNvSpPr/>
      </dsp:nvSpPr>
      <dsp:spPr>
        <a:xfrm>
          <a:off x="4581143" y="347564"/>
          <a:ext cx="1891362" cy="94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Ребенок с РАС</a:t>
          </a:r>
          <a:endParaRPr kumimoji="0" lang="es-ES" sz="20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581143" y="347564"/>
        <a:ext cx="1891362" cy="945681"/>
      </dsp:txXfrm>
    </dsp:sp>
    <dsp:sp modelId="{0D39A20E-DB02-47D2-9532-9D10AAFCD66C}">
      <dsp:nvSpPr>
        <dsp:cNvPr id="0" name=""/>
        <dsp:cNvSpPr/>
      </dsp:nvSpPr>
      <dsp:spPr>
        <a:xfrm>
          <a:off x="943" y="1691490"/>
          <a:ext cx="1891362" cy="94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Предметники</a:t>
          </a:r>
          <a:endParaRPr kumimoji="0" lang="es-ES" sz="20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943" y="1691490"/>
        <a:ext cx="1891362" cy="945681"/>
      </dsp:txXfrm>
    </dsp:sp>
    <dsp:sp modelId="{B89E061D-007B-4AFF-B701-0AE7B1619B80}">
      <dsp:nvSpPr>
        <dsp:cNvPr id="0" name=""/>
        <dsp:cNvSpPr/>
      </dsp:nvSpPr>
      <dsp:spPr>
        <a:xfrm>
          <a:off x="2248223" y="1691812"/>
          <a:ext cx="1891362" cy="94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Дефектолог</a:t>
          </a:r>
          <a:endParaRPr lang="ru-RU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248223" y="1691812"/>
        <a:ext cx="1891362" cy="945681"/>
      </dsp:txXfrm>
    </dsp:sp>
    <dsp:sp modelId="{23BCE5D5-D0D1-4991-8105-2D0390DB7A5E}">
      <dsp:nvSpPr>
        <dsp:cNvPr id="0" name=""/>
        <dsp:cNvSpPr/>
      </dsp:nvSpPr>
      <dsp:spPr>
        <a:xfrm>
          <a:off x="4589238" y="1715056"/>
          <a:ext cx="1891362" cy="94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Учитель</a:t>
          </a:r>
        </a:p>
      </dsp:txBody>
      <dsp:txXfrm>
        <a:off x="4589238" y="1715056"/>
        <a:ext cx="1891362" cy="945681"/>
      </dsp:txXfrm>
    </dsp:sp>
    <dsp:sp modelId="{6969CDD4-7710-47AF-8D39-35CF45395F7E}">
      <dsp:nvSpPr>
        <dsp:cNvPr id="0" name=""/>
        <dsp:cNvSpPr/>
      </dsp:nvSpPr>
      <dsp:spPr>
        <a:xfrm>
          <a:off x="7017709" y="335364"/>
          <a:ext cx="1891362" cy="94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Тьютор</a:t>
          </a:r>
          <a:endParaRPr kumimoji="0" lang="es-ES" sz="20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7017709" y="335364"/>
        <a:ext cx="1891362" cy="945681"/>
      </dsp:txXfrm>
    </dsp:sp>
    <dsp:sp modelId="{6DCA1E6A-DC42-4FCD-93F3-58E30E275032}">
      <dsp:nvSpPr>
        <dsp:cNvPr id="0" name=""/>
        <dsp:cNvSpPr/>
      </dsp:nvSpPr>
      <dsp:spPr>
        <a:xfrm>
          <a:off x="9155138" y="1691490"/>
          <a:ext cx="1891362" cy="94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0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Логопед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sz="20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9155138" y="1691490"/>
        <a:ext cx="1891362" cy="945681"/>
      </dsp:txXfrm>
    </dsp:sp>
    <dsp:sp modelId="{C16344B3-3080-441E-AA52-BA49CD65FB41}">
      <dsp:nvSpPr>
        <dsp:cNvPr id="0" name=""/>
        <dsp:cNvSpPr/>
      </dsp:nvSpPr>
      <dsp:spPr>
        <a:xfrm>
          <a:off x="7003675" y="1748619"/>
          <a:ext cx="1891362" cy="94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8890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Психолог</a:t>
          </a:r>
          <a:endParaRPr kumimoji="0" lang="es-ES" sz="20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7003675" y="1748619"/>
        <a:ext cx="1891362" cy="945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4A94D-9C3D-4557-9442-33AC389E7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31D4BC-D7A7-43BC-8194-850BAF28F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1D5987-6F7D-439A-BD9A-B42F50F42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6C6-7632-45E0-9D87-BA03869A3971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29896A-8E38-4204-B1D1-6C8658A2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19C10-5F65-4248-887E-6E7E1740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9B6-31FC-4478-839D-56D8BB3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3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8CE6C-CAB6-4940-928C-8700763E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1D4391-DE18-4172-9293-480DE749F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F6BC6-C466-4463-9AEF-33EEA642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6C6-7632-45E0-9D87-BA03869A3971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1DBC63-6B47-4262-8C15-E7875114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92B1A-2E9B-4477-8253-71D98257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9B6-31FC-4478-839D-56D8BB3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6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9B6DF1-7E78-46C7-98D0-C91C2AA8F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7BF820-19FC-4E55-8F90-751B060BF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148288-EC11-43BC-9E4C-36D38434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6C6-7632-45E0-9D87-BA03869A3971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5D6FB-4D5B-485D-B274-6407D01B0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A9BDD8-4421-499A-BCE7-6B5F708F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9B6-31FC-4478-839D-56D8BB3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8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02F2D-C2F2-45B1-877B-CDC6E500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9EF4B-FDB3-4721-86B3-17A9CDC56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157F7-4744-431F-B3D9-0E90D51F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6C6-7632-45E0-9D87-BA03869A3971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1CFD0D-0DC0-4E0F-9D2B-ECDC47BD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0448E1-4E0F-4344-9C91-80785795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9B6-31FC-4478-839D-56D8BB3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08E6-C3FD-4677-9721-3D5D3D300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E77205-C457-4DC9-9D32-43CE0CE0C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31A3EB-B5AC-4C01-83C1-552BB314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6C6-7632-45E0-9D87-BA03869A3971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4DA49F-CD10-4DF0-AA28-2F723526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4312A3-A582-47FC-BCDA-72207C47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9B6-31FC-4478-839D-56D8BB3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1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FB916-6B2D-4229-BE8C-CF15175A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FA490D-3D29-4875-B6B7-6ABCA27A4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7A486-EF78-4815-94A2-EAD0A5BC5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2B42B1-5621-467E-9DEA-4ED04678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6C6-7632-45E0-9D87-BA03869A3971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7DFBF2-1271-406E-80EC-2EA58007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FB51B2-D27F-4EC6-A1DC-EA6E852D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9B6-31FC-4478-839D-56D8BB3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2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59617-F4C5-4C74-983F-C2932EDA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9891D4-CC4F-473A-A397-D1C65F3E7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F062B3-D2C4-4BFB-915C-3E8E79202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169877-7AC3-4CAB-B7D1-36BDAA36D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940211-1DE0-4C19-8F24-02793FB05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1F8DBA-7F3B-4BEB-A592-38CFB3178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6C6-7632-45E0-9D87-BA03869A3971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9CDACD-731A-4614-ABB9-812E7268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22F57A-DDA0-4322-A573-7686703B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9B6-31FC-4478-839D-56D8BB3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82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A2507-BC5F-4953-8585-CDE431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B5E903-AB42-4679-8F71-7FFB403A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6C6-7632-45E0-9D87-BA03869A3971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FA1441-03B0-4597-BE0A-817090F1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047AD9-9C5F-4916-8040-2A8F5C03D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9B6-31FC-4478-839D-56D8BB3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8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C165DC-C6B7-4C53-BE33-C90FCB5D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6C6-7632-45E0-9D87-BA03869A3971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0C7F16-610A-4D38-96AD-3FEEF95B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918504-FB54-4675-930F-7C9954D9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9B6-31FC-4478-839D-56D8BB3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3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161E5-1F10-4580-93E2-918FBD0D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A26141-03E6-4BF8-B24A-B2A0F8C80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C1844B-E45E-468C-A86C-5B906ABA8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F10E4C-D674-45FD-9AD9-ABD23B79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6C6-7632-45E0-9D87-BA03869A3971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D2E520-E07B-4501-8843-807BBEA7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4DEE79-6A19-47C7-890A-543F9981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9B6-31FC-4478-839D-56D8BB3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4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3228B-A05D-4BBE-929E-5C6531D7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9B9533-4261-4ACC-870F-F2BA52847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A321C0-CD01-4462-9373-3B17B6CDE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596D77-B165-4151-9322-527E979D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F6C6-7632-45E0-9D87-BA03869A3971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F60E77-478B-407D-86CD-C608E2D5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F1E813-AEBF-4A7E-8C44-BA3A1777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59B6-31FC-4478-839D-56D8BB3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9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BD370-F367-4D92-A007-D5B4E5EA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F39C20-FFC8-4A83-8604-FC35C3B74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7600F7-312A-4343-A1AE-A3E5540F2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F6C6-7632-45E0-9D87-BA03869A3971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F6BF03-57E6-4B57-AC9E-24BB88E2B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7484F1-2FE0-4E76-9F45-8C717BD13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59B6-31FC-4478-839D-56D8BB3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5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m.help/uploads/store/uploads/document/26/file/90e0a7ce3d85d7a22eae34ef21802b6a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56534"/>
            <a:ext cx="12192001" cy="1539920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Актуальная ситуация школьного обучения </a:t>
            </a:r>
            <a:br>
              <a:rPr lang="ru-RU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детей с РАС в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379" y="3781638"/>
            <a:ext cx="11767458" cy="264725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ru-RU" sz="2800" b="1" dirty="0">
                <a:solidFill>
                  <a:schemeClr val="tx2"/>
                </a:solidFill>
              </a:rPr>
              <a:t>Фощунова Наталья Александровна</a:t>
            </a:r>
          </a:p>
          <a:p>
            <a:pPr algn="l">
              <a:lnSpc>
                <a:spcPct val="110000"/>
              </a:lnSpc>
            </a:pPr>
            <a:r>
              <a:rPr lang="ru-RU" sz="2800" dirty="0">
                <a:solidFill>
                  <a:schemeClr val="tx2"/>
                </a:solidFill>
              </a:rPr>
              <a:t>поведенческий аналитик ВСВА, </a:t>
            </a:r>
            <a:r>
              <a:rPr lang="en-US" sz="2800" dirty="0">
                <a:solidFill>
                  <a:schemeClr val="tx2"/>
                </a:solidFill>
              </a:rPr>
              <a:t>IBA, CBA-S,</a:t>
            </a:r>
            <a:r>
              <a:rPr lang="ru-RU" sz="2800" dirty="0">
                <a:solidFill>
                  <a:schemeClr val="tx2"/>
                </a:solidFill>
              </a:rPr>
              <a:t>учитель-дефектолог </a:t>
            </a:r>
          </a:p>
          <a:p>
            <a:pPr algn="l">
              <a:lnSpc>
                <a:spcPct val="110000"/>
              </a:lnSpc>
            </a:pPr>
            <a:r>
              <a:rPr lang="ru-RU" sz="2800" dirty="0">
                <a:solidFill>
                  <a:schemeClr val="tx2"/>
                </a:solidFill>
              </a:rPr>
              <a:t>Супервизор ресурсных классов </a:t>
            </a:r>
          </a:p>
          <a:p>
            <a:pPr algn="l">
              <a:lnSpc>
                <a:spcPct val="110000"/>
              </a:lnSpc>
            </a:pPr>
            <a:r>
              <a:rPr lang="ru-RU" sz="2800" dirty="0">
                <a:solidFill>
                  <a:schemeClr val="tx2"/>
                </a:solidFill>
              </a:rPr>
              <a:t>Преподаватель курсов повышения квалификации для учителей, тьюторов и специалистов на базе Школы Юлии </a:t>
            </a:r>
            <a:r>
              <a:rPr lang="ru-RU" sz="2800" dirty="0" err="1">
                <a:solidFill>
                  <a:schemeClr val="tx2"/>
                </a:solidFill>
              </a:rPr>
              <a:t>Эрц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-69012"/>
            <a:ext cx="12192000" cy="8281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Наталья\Downloads\мама и ребенок.png"/>
          <p:cNvPicPr/>
          <p:nvPr/>
        </p:nvPicPr>
        <p:blipFill>
          <a:blip r:embed="rId2"/>
          <a:srcRect l="46861" t="45555" r="7623" b="11143"/>
          <a:stretch>
            <a:fillRect/>
          </a:stretch>
        </p:blipFill>
        <p:spPr bwMode="auto">
          <a:xfrm>
            <a:off x="8701059" y="1631512"/>
            <a:ext cx="2668556" cy="282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56074"/>
            <a:ext cx="12192000" cy="301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544573" y="4149814"/>
            <a:ext cx="482504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29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69012"/>
            <a:ext cx="12192000" cy="8281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Наталья\Downloads\мама и ребенок.png"/>
          <p:cNvPicPr/>
          <p:nvPr/>
        </p:nvPicPr>
        <p:blipFill>
          <a:blip r:embed="rId2"/>
          <a:srcRect l="46861" t="45555" r="7623" b="11143"/>
          <a:stretch>
            <a:fillRect/>
          </a:stretch>
        </p:blipFill>
        <p:spPr bwMode="auto">
          <a:xfrm>
            <a:off x="60386" y="-34506"/>
            <a:ext cx="836761" cy="82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56074"/>
            <a:ext cx="12192000" cy="301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544573" y="4149814"/>
            <a:ext cx="482504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FFF689-8049-4B44-B581-F2C38D88F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88" y="828136"/>
            <a:ext cx="5641992" cy="545402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Основная цель форума </a:t>
            </a:r>
            <a:r>
              <a:rPr lang="ru-RU" sz="20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— создание инклюзивной среды, где каждый ребенок может достичь своего потенциала и успешно развиваться.</a:t>
            </a:r>
          </a:p>
          <a:p>
            <a:r>
              <a:rPr lang="ru-RU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Ключевая тема форума </a:t>
            </a:r>
            <a:r>
              <a:rPr lang="ru-RU" sz="20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- «Транзитное планирование». Участники события обсуждали вопросы, связанные с непрерывностью инклюзивного образования, разработкой программ социализации, адаптации и обучения, основанных на осознанном подходе к самоопределению, самоидентификации и самореализации каждого ребенка на всех этапах их развития.</a:t>
            </a:r>
          </a:p>
          <a:p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</a:rPr>
              <a:t>Результат форума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</a:rPr>
              <a:t>– разработка меморандума </a:t>
            </a:r>
            <a:r>
              <a:rPr lang="ru-RU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из восьми инициатив, разработанных представителями НКО, образовательных организаций, учреждений социальной защиты, здравоохранения, федеральной и региональной власти, вузов и бизнеса.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8E5EA397-F928-44C3-B493-A6A0809084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917EC7-FF47-4183-9D4D-07A6F4BCB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91" y="956106"/>
            <a:ext cx="6152206" cy="35270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DD72610-22FF-4DF1-8702-CA154F7E4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54" y="4629119"/>
            <a:ext cx="4491663" cy="16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5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69012"/>
            <a:ext cx="12192000" cy="8281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Наталья\Downloads\мама и ребенок.png"/>
          <p:cNvPicPr/>
          <p:nvPr/>
        </p:nvPicPr>
        <p:blipFill>
          <a:blip r:embed="rId2"/>
          <a:srcRect l="46861" t="45555" r="7623" b="11143"/>
          <a:stretch>
            <a:fillRect/>
          </a:stretch>
        </p:blipFill>
        <p:spPr bwMode="auto">
          <a:xfrm>
            <a:off x="60386" y="-34506"/>
            <a:ext cx="836761" cy="82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56074"/>
            <a:ext cx="12192000" cy="301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532" y="160390"/>
            <a:ext cx="1123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КПК «Организация, планирование и методы обучения в школе детей с РАС и другими нарушениями в развитии»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544573" y="4149814"/>
            <a:ext cx="482504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FB623-B0C5-4C19-B1CB-ED82F75F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8" y="681037"/>
            <a:ext cx="7641771" cy="105732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2FF57F19-3F23-42A9-89C5-F69C5BA63BB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4597" y="2630030"/>
            <a:ext cx="3891538" cy="389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5">
            <a:extLst>
              <a:ext uri="{FF2B5EF4-FFF2-40B4-BE49-F238E27FC236}">
                <a16:creationId xmlns:a16="http://schemas.microsoft.com/office/drawing/2014/main" id="{DE296A56-3793-4151-A84F-89745CDFD8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478077" y="2647283"/>
            <a:ext cx="3891538" cy="389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2">
            <a:extLst>
              <a:ext uri="{FF2B5EF4-FFF2-40B4-BE49-F238E27FC236}">
                <a16:creationId xmlns:a16="http://schemas.microsoft.com/office/drawing/2014/main" id="{8282A3C8-17E7-4151-924E-798B3B267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3315" y="1593696"/>
            <a:ext cx="1092200" cy="109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B5EEF6AC-88CB-48E7-AAB9-6DB9971D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25815" t="9843" r="24968" b="42500"/>
          <a:stretch>
            <a:fillRect/>
          </a:stretch>
        </p:blipFill>
        <p:spPr bwMode="auto">
          <a:xfrm>
            <a:off x="8606487" y="1632273"/>
            <a:ext cx="1244600" cy="120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144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69012"/>
            <a:ext cx="12192000" cy="8281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Наталья\Downloads\мама и ребенок.png"/>
          <p:cNvPicPr/>
          <p:nvPr/>
        </p:nvPicPr>
        <p:blipFill>
          <a:blip r:embed="rId2"/>
          <a:srcRect l="46861" t="45555" r="7623" b="11143"/>
          <a:stretch>
            <a:fillRect/>
          </a:stretch>
        </p:blipFill>
        <p:spPr bwMode="auto">
          <a:xfrm>
            <a:off x="60386" y="-34506"/>
            <a:ext cx="836761" cy="82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56074"/>
            <a:ext cx="12192000" cy="301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96413-8958-4F5E-877D-EAC169AD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450" y="793630"/>
            <a:ext cx="5878285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ФГОС НОО РАС (2016 г.)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2A0BAFC-5B5F-4FFA-BBD6-CB5F8E4F4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3" y="1642188"/>
            <a:ext cx="11494551" cy="5215811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Вариант 8.1 – РАС (4 года обучения)</a:t>
            </a:r>
          </a:p>
          <a:p>
            <a:endParaRPr lang="ru-RU" dirty="0"/>
          </a:p>
          <a:p>
            <a:r>
              <a:rPr lang="ru-RU" dirty="0"/>
              <a:t>Вариант 8.2 – РАС и ЗПР (4+1 или +2 года обучения)</a:t>
            </a:r>
          </a:p>
          <a:p>
            <a:endParaRPr lang="ru-RU" dirty="0"/>
          </a:p>
          <a:p>
            <a:r>
              <a:rPr lang="ru-RU" dirty="0"/>
              <a:t>Вариант 8.3 – РАС, осложненное интеллектуальным нарушением (легкой формы)  (4+2 года обучения)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Вариант 8.4 - </a:t>
            </a:r>
            <a:r>
              <a:rPr lang="ru-RU" b="0" dirty="0">
                <a:effectLst/>
              </a:rPr>
              <a:t>РАС, осложненное </a:t>
            </a:r>
            <a:r>
              <a:rPr lang="ru-RU" dirty="0"/>
              <a:t>интеллектуальным нарушением </a:t>
            </a:r>
            <a:r>
              <a:rPr lang="ru-RU" b="0" dirty="0">
                <a:effectLst/>
              </a:rPr>
              <a:t>(умеренной, тяжелой, глубокой формы, тяжелыми и множественными нарушениями развития) (6 </a:t>
            </a:r>
            <a:r>
              <a:rPr lang="ru-RU" dirty="0"/>
              <a:t>лет обучения)</a:t>
            </a:r>
          </a:p>
          <a:p>
            <a:pPr marL="0" indent="0">
              <a:buNone/>
            </a:pPr>
            <a:br>
              <a:rPr lang="ru-RU" b="0" dirty="0">
                <a:effectLst/>
              </a:rPr>
            </a:br>
            <a:endParaRPr lang="ru-RU" b="0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53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69012"/>
            <a:ext cx="12192000" cy="8281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Наталья\Downloads\мама и ребенок.png"/>
          <p:cNvPicPr/>
          <p:nvPr/>
        </p:nvPicPr>
        <p:blipFill>
          <a:blip r:embed="rId2"/>
          <a:srcRect l="46861" t="45555" r="7623" b="11143"/>
          <a:stretch>
            <a:fillRect/>
          </a:stretch>
        </p:blipFill>
        <p:spPr bwMode="auto">
          <a:xfrm>
            <a:off x="60386" y="-34506"/>
            <a:ext cx="836761" cy="82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56074"/>
            <a:ext cx="12192000" cy="301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544573" y="4149814"/>
            <a:ext cx="482504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32F73E-53C2-4208-B24B-7AC3C082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681038"/>
            <a:ext cx="12038073" cy="73702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Образовательные модели школьного обучения детей с РАС в России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72BAEA9A-8013-4EB7-A27E-A5FA9AC72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3">
            <a:extLst>
              <a:ext uri="{FF2B5EF4-FFF2-40B4-BE49-F238E27FC236}">
                <a16:creationId xmlns:a16="http://schemas.microsoft.com/office/drawing/2014/main" id="{31C2A93E-8A7D-4067-B5A8-41C8290650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851810"/>
              </p:ext>
            </p:extLst>
          </p:nvPr>
        </p:nvGraphicFramePr>
        <p:xfrm>
          <a:off x="0" y="1302029"/>
          <a:ext cx="12192000" cy="5348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10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Инклюзивный класс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Ресурсный класс (ресурсная зона)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Автономный класс (коррекционный)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Вариант 8.1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Варианты 8.1, 8.2, 8.3, 8.4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Варианты 8.2, 8.3, 8.4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8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Ребенок зачисляется в общеобразовательный класс и посещает в нём все уроки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Ребенок зачисляется в регулярный класс, но некоторые уроки проводит</a:t>
                      </a:r>
                      <a:r>
                        <a:rPr lang="ru-RU" sz="2000" baseline="0" dirty="0"/>
                        <a:t> в ресурсном классе (ресурсной зоне)</a:t>
                      </a:r>
                      <a:endParaRPr lang="ru-RU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Ребенок</a:t>
                      </a:r>
                      <a:r>
                        <a:rPr lang="ru-RU" sz="2000" baseline="0" dirty="0"/>
                        <a:t> зачислен в автономный класс и посещает в нем все уроки</a:t>
                      </a:r>
                      <a:endParaRPr lang="ru-RU" sz="20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9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Дети одного года обучения</a:t>
                      </a:r>
                    </a:p>
                    <a:p>
                      <a:pPr algn="ctr"/>
                      <a:r>
                        <a:rPr lang="ru-RU" sz="2000" dirty="0"/>
                        <a:t>1 </a:t>
                      </a:r>
                      <a:r>
                        <a:rPr lang="ru-RU" sz="2000" dirty="0" err="1"/>
                        <a:t>реб</a:t>
                      </a:r>
                      <a:r>
                        <a:rPr lang="ru-RU" sz="2000" dirty="0"/>
                        <a:t>. с РАС на 20 детей</a:t>
                      </a:r>
                    </a:p>
                    <a:p>
                      <a:pPr algn="ctr"/>
                      <a:r>
                        <a:rPr lang="ru-RU" sz="2000" dirty="0"/>
                        <a:t>2 </a:t>
                      </a:r>
                      <a:r>
                        <a:rPr lang="ru-RU" sz="2000" dirty="0" err="1"/>
                        <a:t>реб</a:t>
                      </a:r>
                      <a:r>
                        <a:rPr lang="ru-RU" sz="2000" dirty="0"/>
                        <a:t>. с РАС на 15 детей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 ресурсном</a:t>
                      </a:r>
                      <a:r>
                        <a:rPr lang="ru-RU" sz="2000" baseline="0" dirty="0"/>
                        <a:t> классе (ресурсной зоне) могут находиться дети разных годов обучения</a:t>
                      </a:r>
                      <a:endParaRPr lang="ru-RU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Дети одного года обучения</a:t>
                      </a:r>
                    </a:p>
                    <a:p>
                      <a:pPr algn="ctr"/>
                      <a:r>
                        <a:rPr lang="ru-RU" sz="2000" dirty="0"/>
                        <a:t>Не более 8 дет.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0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Сопровождение ребенка специалистами психолого-педагогической службы</a:t>
                      </a: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45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/>
                        <a:t>Тьюторское</a:t>
                      </a:r>
                      <a:r>
                        <a:rPr lang="ru-RU" sz="2000" dirty="0"/>
                        <a:t> сопровождение по необходимости</a:t>
                      </a:r>
                    </a:p>
                    <a:p>
                      <a:pPr algn="ctr"/>
                      <a:r>
                        <a:rPr lang="ru-RU" sz="2000" dirty="0"/>
                        <a:t>Специалисты, прописанные  ПМПК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Индивидуальное </a:t>
                      </a:r>
                      <a:r>
                        <a:rPr lang="ru-RU" sz="2000" dirty="0" err="1"/>
                        <a:t>тьюторское</a:t>
                      </a:r>
                      <a:r>
                        <a:rPr lang="ru-RU" sz="2000" dirty="0"/>
                        <a:t> сопровождение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Специалисты, прописанные  ПМПК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/>
                        <a:t>Тьюторское</a:t>
                      </a:r>
                      <a:r>
                        <a:rPr lang="ru-RU" sz="2000" dirty="0"/>
                        <a:t> сопровождение на 1-6 детей с РАС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/>
                        <a:t> </a:t>
                      </a:r>
                      <a:r>
                        <a:rPr lang="ru-RU" sz="2000" dirty="0"/>
                        <a:t>Специалисты, прописанные  ПМПК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4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69012"/>
            <a:ext cx="12192000" cy="8281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Наталья\Downloads\мама и ребенок.png"/>
          <p:cNvPicPr/>
          <p:nvPr/>
        </p:nvPicPr>
        <p:blipFill>
          <a:blip r:embed="rId2"/>
          <a:srcRect l="46861" t="45555" r="7623" b="11143"/>
          <a:stretch>
            <a:fillRect/>
          </a:stretch>
        </p:blipFill>
        <p:spPr bwMode="auto">
          <a:xfrm>
            <a:off x="60386" y="-34506"/>
            <a:ext cx="836761" cy="82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56074"/>
            <a:ext cx="12192000" cy="301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544573" y="4149814"/>
            <a:ext cx="482504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14087F47-3986-4C59-91C8-CD1606009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489" y="1043713"/>
            <a:ext cx="9120937" cy="519227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195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— пилотный проект «Инклюзивная молекула» Московского департамента образования. Объединил две школы с уже открытыми ресурсными классами и семь новых школ (школы получили частичное финансирование на открытие ресурсных классов).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95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— правительство Воронежской области открывает ресурсные классы в трех школах, предоставляя полное государственное финансирование.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95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— создано и опубликовано пособие «Ресурсный класс»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4" name="Рисунок 13">
            <a:hlinkClick r:id="rId3" tgtFrame="&quot;_blank&quot;"/>
            <a:extLst>
              <a:ext uri="{FF2B5EF4-FFF2-40B4-BE49-F238E27FC236}">
                <a16:creationId xmlns:a16="http://schemas.microsoft.com/office/drawing/2014/main" id="{3E0EEB96-E527-4DAB-B973-08EEB7FF12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4" t="11654" r="18885" b="10097"/>
          <a:stretch/>
        </p:blipFill>
        <p:spPr bwMode="auto">
          <a:xfrm>
            <a:off x="9283961" y="1707853"/>
            <a:ext cx="2817844" cy="371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DF216E-6E75-45DD-BCC1-74766A749CCA}"/>
              </a:ext>
            </a:extLst>
          </p:cNvPr>
          <p:cNvSpPr txBox="1"/>
          <p:nvPr/>
        </p:nvSpPr>
        <p:spPr>
          <a:xfrm>
            <a:off x="8472196" y="5504903"/>
            <a:ext cx="3629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Пособие можно бесплатно скачать на сайте ассоциации  </a:t>
            </a:r>
            <a:r>
              <a:rPr lang="en-US" dirty="0"/>
              <a:t>www.autizmregions.ru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39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69012"/>
            <a:ext cx="12192000" cy="8281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Наталья\Downloads\мама и ребенок.png"/>
          <p:cNvPicPr/>
          <p:nvPr/>
        </p:nvPicPr>
        <p:blipFill>
          <a:blip r:embed="rId2"/>
          <a:srcRect l="46861" t="45555" r="7623" b="11143"/>
          <a:stretch>
            <a:fillRect/>
          </a:stretch>
        </p:blipFill>
        <p:spPr bwMode="auto">
          <a:xfrm>
            <a:off x="60386" y="-34506"/>
            <a:ext cx="836761" cy="82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56074"/>
            <a:ext cx="12192000" cy="301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544573" y="4149814"/>
            <a:ext cx="482504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32F73E-53C2-4208-B24B-7AC3C082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773" y="1065881"/>
            <a:ext cx="94434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Командная работа – залог успешного функционирования ресурсного класса</a:t>
            </a:r>
            <a:br>
              <a:rPr lang="ru-RU" altLang="ru-RU" sz="4400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72BAEA9A-8013-4EB7-A27E-A5FA9AC7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8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altLang="ru-RU" sz="2800" dirty="0"/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endParaRPr lang="ru-RU" altLang="ru-RU" sz="2800" dirty="0"/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endParaRPr lang="ru-RU" altLang="ru-RU" sz="2800" dirty="0"/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endParaRPr lang="ru-RU" altLang="ru-RU" sz="2800" dirty="0"/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r>
              <a:rPr lang="ru-RU" altLang="ru-RU" sz="2800" dirty="0"/>
              <a:t> </a:t>
            </a:r>
          </a:p>
          <a:p>
            <a:pPr marL="0" indent="0">
              <a:buNone/>
            </a:pPr>
            <a:endParaRPr lang="ru-RU" altLang="ru-RU" sz="2800" dirty="0"/>
          </a:p>
          <a:p>
            <a:pPr marL="0" indent="0">
              <a:buNone/>
            </a:pPr>
            <a:endParaRPr lang="ru-RU" altLang="ru-RU" sz="2800" dirty="0"/>
          </a:p>
          <a:p>
            <a:pPr marL="0" indent="0">
              <a:buNone/>
            </a:pPr>
            <a:r>
              <a:rPr lang="ru-RU" altLang="ru-RU" sz="2800" dirty="0"/>
              <a:t>                                             </a:t>
            </a:r>
            <a:r>
              <a:rPr lang="ru-RU" altLang="ru-RU" sz="2800" b="1" dirty="0"/>
              <a:t>АВА-куратор + супервизор АВА-программ</a:t>
            </a:r>
            <a:endParaRPr lang="ru-RU" b="1" dirty="0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39BC5F3B-FDE7-45EE-BB3E-08D8B7E87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87420"/>
              </p:ext>
            </p:extLst>
          </p:nvPr>
        </p:nvGraphicFramePr>
        <p:xfrm>
          <a:off x="569167" y="2164702"/>
          <a:ext cx="11047445" cy="2985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4D30E4D3-28A5-4488-8D78-39EF5E8CFC31}"/>
              </a:ext>
            </a:extLst>
          </p:cNvPr>
          <p:cNvSpPr/>
          <p:nvPr/>
        </p:nvSpPr>
        <p:spPr>
          <a:xfrm rot="5400000">
            <a:off x="6002695" y="1007268"/>
            <a:ext cx="850900" cy="8964612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8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69012"/>
            <a:ext cx="12192000" cy="8281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Наталья\Downloads\мама и ребенок.png"/>
          <p:cNvPicPr/>
          <p:nvPr/>
        </p:nvPicPr>
        <p:blipFill>
          <a:blip r:embed="rId2"/>
          <a:srcRect l="46861" t="45555" r="7623" b="11143"/>
          <a:stretch>
            <a:fillRect/>
          </a:stretch>
        </p:blipFill>
        <p:spPr bwMode="auto">
          <a:xfrm>
            <a:off x="60386" y="-34506"/>
            <a:ext cx="836761" cy="82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56074"/>
            <a:ext cx="12192000" cy="301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544573" y="4149814"/>
            <a:ext cx="482504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32F73E-53C2-4208-B24B-7AC3C082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136"/>
            <a:ext cx="10515600" cy="862552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rgbClr val="002060"/>
                </a:solidFill>
              </a:rPr>
              <a:t>Требования к квалификации тьютора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72BAEA9A-8013-4EB7-A27E-A5FA9AC7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8" y="1829487"/>
            <a:ext cx="10515600" cy="4351338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Высшее педагогическое, дефектологическое или психологическое образование</a:t>
            </a:r>
          </a:p>
          <a:p>
            <a:pPr eaLnBrk="1" hangingPunct="1"/>
            <a:r>
              <a:rPr lang="ru-RU" altLang="ru-RU" sz="2800" dirty="0" err="1"/>
              <a:t>Профстандарт</a:t>
            </a:r>
            <a:r>
              <a:rPr lang="ru-RU" altLang="ru-RU" sz="2800" dirty="0"/>
              <a:t> тьютора </a:t>
            </a:r>
            <a:r>
              <a:rPr lang="en-US" altLang="ru-RU" sz="2800" dirty="0"/>
              <a:t>(</a:t>
            </a:r>
            <a:r>
              <a:rPr lang="ru-RU" altLang="ru-RU" sz="2800" dirty="0"/>
              <a:t>Приказ Минтруда России №53н от 30 января 2023 года</a:t>
            </a:r>
          </a:p>
          <a:p>
            <a:endParaRPr lang="ru-RU" dirty="0"/>
          </a:p>
        </p:txBody>
      </p:sp>
      <p:pic>
        <p:nvPicPr>
          <p:cNvPr id="11" name="Объект 8">
            <a:extLst>
              <a:ext uri="{FF2B5EF4-FFF2-40B4-BE49-F238E27FC236}">
                <a16:creationId xmlns:a16="http://schemas.microsoft.com/office/drawing/2014/main" id="{1C0FE277-DF97-4981-B0BC-EEB66910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t="1587" r="8997" b="3070"/>
          <a:stretch>
            <a:fillRect/>
          </a:stretch>
        </p:blipFill>
        <p:spPr bwMode="auto">
          <a:xfrm>
            <a:off x="4099547" y="3429000"/>
            <a:ext cx="3277637" cy="271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7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69012"/>
            <a:ext cx="12192000" cy="8281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Наталья\Downloads\мама и ребенок.png"/>
          <p:cNvPicPr/>
          <p:nvPr/>
        </p:nvPicPr>
        <p:blipFill>
          <a:blip r:embed="rId2"/>
          <a:srcRect l="46861" t="45555" r="7623" b="11143"/>
          <a:stretch>
            <a:fillRect/>
          </a:stretch>
        </p:blipFill>
        <p:spPr bwMode="auto">
          <a:xfrm>
            <a:off x="60386" y="-34506"/>
            <a:ext cx="836761" cy="82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56074"/>
            <a:ext cx="12192000" cy="301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544573" y="4149814"/>
            <a:ext cx="482504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F32F73E-53C2-4208-B24B-7AC3C082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833"/>
            <a:ext cx="10515600" cy="78185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rgbClr val="002060"/>
                </a:solidFill>
              </a:rPr>
              <a:t>Трудовые функции тьютора из </a:t>
            </a:r>
            <a:r>
              <a:rPr lang="ru-RU" altLang="ru-RU" sz="4000" b="1" dirty="0" err="1">
                <a:solidFill>
                  <a:srgbClr val="002060"/>
                </a:solidFill>
              </a:rPr>
              <a:t>профстандарта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72BAEA9A-8013-4EB7-A27E-A5FA9AC72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Раздел 3.7. Обобщенная трудовая функция «</a:t>
            </a:r>
            <a:r>
              <a:rPr lang="ru-RU" altLang="ru-RU" dirty="0" err="1"/>
              <a:t>Тьюторское</a:t>
            </a:r>
            <a:r>
              <a:rPr lang="ru-RU" altLang="ru-RU" dirty="0"/>
              <a:t> сопровождение обучающихся» стр.41</a:t>
            </a:r>
          </a:p>
          <a:p>
            <a:r>
              <a:rPr lang="ru-RU" altLang="ru-RU" dirty="0"/>
              <a:t>Подразделы:</a:t>
            </a:r>
          </a:p>
          <a:p>
            <a:pPr>
              <a:buFontTx/>
              <a:buChar char="-"/>
            </a:pPr>
            <a:r>
              <a:rPr lang="ru-RU" altLang="ru-RU" dirty="0"/>
              <a:t>Трудовые действия</a:t>
            </a:r>
          </a:p>
          <a:p>
            <a:pPr>
              <a:buFontTx/>
              <a:buChar char="-"/>
            </a:pPr>
            <a:r>
              <a:rPr lang="ru-RU" altLang="ru-RU" dirty="0"/>
              <a:t>Необходимые умения</a:t>
            </a:r>
          </a:p>
          <a:p>
            <a:pPr>
              <a:buFontTx/>
              <a:buChar char="-"/>
            </a:pPr>
            <a:r>
              <a:rPr lang="ru-RU" altLang="ru-RU" dirty="0"/>
              <a:t>Необходимые знания</a:t>
            </a:r>
          </a:p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5F2267F-607D-4AC1-AA19-CCA8201E1D25}"/>
              </a:ext>
            </a:extLst>
          </p:cNvPr>
          <p:cNvSpPr/>
          <p:nvPr/>
        </p:nvSpPr>
        <p:spPr>
          <a:xfrm>
            <a:off x="6820677" y="2708187"/>
            <a:ext cx="5085183" cy="1062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r>
              <a:rPr lang="ru-RU" sz="2000" dirty="0"/>
              <a:t>Реализовывать адаптированную образовательную программу с применением методов ПАП</a:t>
            </a:r>
          </a:p>
          <a:p>
            <a:pPr algn="ctr">
              <a:defRPr/>
            </a:pPr>
            <a:endParaRPr lang="ru-RU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DDE57F-DB04-471F-9B68-46B5A2BE06C1}"/>
              </a:ext>
            </a:extLst>
          </p:cNvPr>
          <p:cNvSpPr/>
          <p:nvPr/>
        </p:nvSpPr>
        <p:spPr>
          <a:xfrm>
            <a:off x="6856444" y="3861648"/>
            <a:ext cx="5085182" cy="6155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2000" dirty="0"/>
              <a:t>Основы АВА</a:t>
            </a:r>
          </a:p>
          <a:p>
            <a:pPr algn="ctr">
              <a:defRPr/>
            </a:pPr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70DFE0-35F4-4DC1-9783-89B13E4C989C}"/>
              </a:ext>
            </a:extLst>
          </p:cNvPr>
          <p:cNvSpPr/>
          <p:nvPr/>
        </p:nvSpPr>
        <p:spPr>
          <a:xfrm>
            <a:off x="6820677" y="4568154"/>
            <a:ext cx="5156717" cy="1616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2000" dirty="0"/>
              <a:t>Методы, приемы, технологии организации образовательного процесса для обучающихся с ОВЗ…включая методы прикладного анализа поведения…</a:t>
            </a:r>
          </a:p>
          <a:p>
            <a:pPr algn="ctr">
              <a:defRPr/>
            </a:pPr>
            <a:endParaRPr lang="ru-RU" sz="1600" dirty="0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BE70B91-5317-4A4E-B97B-0B8B26545EDC}"/>
              </a:ext>
            </a:extLst>
          </p:cNvPr>
          <p:cNvCxnSpPr>
            <a:cxnSpLocks/>
          </p:cNvCxnSpPr>
          <p:nvPr/>
        </p:nvCxnSpPr>
        <p:spPr>
          <a:xfrm flipV="1">
            <a:off x="4212934" y="3060441"/>
            <a:ext cx="2607743" cy="3818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CD89A0B-EA56-4BA7-A986-F924A5014EF1}"/>
              </a:ext>
            </a:extLst>
          </p:cNvPr>
          <p:cNvCxnSpPr>
            <a:cxnSpLocks/>
          </p:cNvCxnSpPr>
          <p:nvPr/>
        </p:nvCxnSpPr>
        <p:spPr>
          <a:xfrm>
            <a:off x="4579938" y="4017480"/>
            <a:ext cx="2240739" cy="1323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F5B57FA-0DE0-4272-800C-C0EF7F2A53D7}"/>
              </a:ext>
            </a:extLst>
          </p:cNvPr>
          <p:cNvCxnSpPr>
            <a:cxnSpLocks/>
          </p:cNvCxnSpPr>
          <p:nvPr/>
        </p:nvCxnSpPr>
        <p:spPr>
          <a:xfrm>
            <a:off x="4468407" y="4534481"/>
            <a:ext cx="2352270" cy="7279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51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69012"/>
            <a:ext cx="12192000" cy="8281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Наталья\Downloads\мама и ребенок.png"/>
          <p:cNvPicPr/>
          <p:nvPr/>
        </p:nvPicPr>
        <p:blipFill>
          <a:blip r:embed="rId2"/>
          <a:srcRect l="46861" t="45555" r="7623" b="11143"/>
          <a:stretch>
            <a:fillRect/>
          </a:stretch>
        </p:blipFill>
        <p:spPr bwMode="auto">
          <a:xfrm>
            <a:off x="60386" y="-34506"/>
            <a:ext cx="836761" cy="82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56074"/>
            <a:ext cx="12192000" cy="301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544573" y="4149814"/>
            <a:ext cx="482504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DEB5B-E7B4-479E-982B-CBE9076B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6" y="759124"/>
            <a:ext cx="12131614" cy="1325563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solidFill>
                  <a:srgbClr val="002060"/>
                </a:solidFill>
              </a:rPr>
              <a:t>Ассоциация родительских НКО России «Аутизм – регионы»</a:t>
            </a:r>
          </a:p>
        </p:txBody>
      </p:sp>
      <p:sp>
        <p:nvSpPr>
          <p:cNvPr id="21" name="Объект 20">
            <a:extLst>
              <a:ext uri="{FF2B5EF4-FFF2-40B4-BE49-F238E27FC236}">
                <a16:creationId xmlns:a16="http://schemas.microsoft.com/office/drawing/2014/main" id="{4452F473-146F-47B4-B52C-E90D5F2FC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249" y="1800808"/>
            <a:ext cx="6345169" cy="472075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86 НКО из 30 регионов России, которые  объединились, чтобы вместе с государством и обществом создавать систему помощи людям с аутизмом, основанную на научно доказанных методах и доступную каждой семье.</a:t>
            </a:r>
          </a:p>
          <a:p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 апреля ассоциации исполнилось 7 лет.</a:t>
            </a:r>
          </a:p>
          <a:p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Ассоциация помогает маленьким НКО в финансировании ресурсных групп, ресурсных классов, мастерских и квартир сопровождаемого проживания  для детей, подростков и взрослых  с РАС.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id="{06FF7934-FD4E-4B08-916B-7865F68D34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23" y="2015181"/>
            <a:ext cx="4351338" cy="4351338"/>
          </a:xfrm>
        </p:spPr>
      </p:pic>
      <p:pic>
        <p:nvPicPr>
          <p:cNvPr id="18" name="Рисунок 4">
            <a:extLst>
              <a:ext uri="{FF2B5EF4-FFF2-40B4-BE49-F238E27FC236}">
                <a16:creationId xmlns:a16="http://schemas.microsoft.com/office/drawing/2014/main" id="{23B14931-135A-40EC-A326-4F296D98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210" y="2127207"/>
            <a:ext cx="1323547" cy="6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51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69012"/>
            <a:ext cx="12192000" cy="8281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Наталья\Downloads\мама и ребенок.png"/>
          <p:cNvPicPr/>
          <p:nvPr/>
        </p:nvPicPr>
        <p:blipFill>
          <a:blip r:embed="rId2"/>
          <a:srcRect l="46861" t="45555" r="7623" b="11143"/>
          <a:stretch>
            <a:fillRect/>
          </a:stretch>
        </p:blipFill>
        <p:spPr bwMode="auto">
          <a:xfrm>
            <a:off x="60386" y="-34506"/>
            <a:ext cx="836761" cy="82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556074"/>
            <a:ext cx="12192000" cy="301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544573" y="4149814"/>
            <a:ext cx="482504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DEB5B-E7B4-479E-982B-CBE9076B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663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DC8E9FD6-E220-4E3B-A680-3DB04A9240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4549" r="1994" b="1612"/>
          <a:stretch/>
        </p:blipFill>
        <p:spPr>
          <a:xfrm>
            <a:off x="3522527" y="840018"/>
            <a:ext cx="7516922" cy="5635162"/>
          </a:xfrm>
        </p:spPr>
      </p:pic>
      <p:pic>
        <p:nvPicPr>
          <p:cNvPr id="18" name="Рисунок 4">
            <a:extLst>
              <a:ext uri="{FF2B5EF4-FFF2-40B4-BE49-F238E27FC236}">
                <a16:creationId xmlns:a16="http://schemas.microsoft.com/office/drawing/2014/main" id="{23B14931-135A-40EC-A326-4F296D98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39" y="3000468"/>
            <a:ext cx="1659590" cy="83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314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636</Words>
  <Application>Microsoft Office PowerPoint</Application>
  <PresentationFormat>Широкоэкранный</PresentationFormat>
  <Paragraphs>89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Актуальная ситуация школьного обучения  детей с РАС в России</vt:lpstr>
      <vt:lpstr>ФГОС НОО РАС (2016 г.)</vt:lpstr>
      <vt:lpstr>Образовательные модели школьного обучения детей с РАС в России</vt:lpstr>
      <vt:lpstr>Презентация PowerPoint</vt:lpstr>
      <vt:lpstr>Командная работа – залог успешного функционирования ресурсного класса </vt:lpstr>
      <vt:lpstr>Требования к квалификации тьютора</vt:lpstr>
      <vt:lpstr>Трудовые функции тьютора из профстандарта</vt:lpstr>
      <vt:lpstr>Ассоциация родительских НКО России «Аутизм – регионы»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Фощунова</dc:creator>
  <cp:lastModifiedBy>Наталья Фощунова</cp:lastModifiedBy>
  <cp:revision>4</cp:revision>
  <dcterms:created xsi:type="dcterms:W3CDTF">2024-04-13T08:24:25Z</dcterms:created>
  <dcterms:modified xsi:type="dcterms:W3CDTF">2024-04-13T14:15:10Z</dcterms:modified>
</cp:coreProperties>
</file>