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73" r:id="rId3"/>
    <p:sldId id="258" r:id="rId4"/>
    <p:sldId id="481" r:id="rId5"/>
    <p:sldId id="479" r:id="rId6"/>
    <p:sldId id="485" r:id="rId7"/>
    <p:sldId id="475" r:id="rId8"/>
    <p:sldId id="489" r:id="rId9"/>
    <p:sldId id="508" r:id="rId10"/>
    <p:sldId id="510" r:id="rId11"/>
    <p:sldId id="503" r:id="rId12"/>
    <p:sldId id="511" r:id="rId13"/>
    <p:sldId id="474" r:id="rId14"/>
    <p:sldId id="477" r:id="rId15"/>
    <p:sldId id="512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me name" initials="nn" lastIdx="1" clrIdx="0">
    <p:extLst>
      <p:ext uri="{19B8F6BF-5375-455C-9EA6-DF929625EA0E}">
        <p15:presenceInfo xmlns:p15="http://schemas.microsoft.com/office/powerpoint/2012/main" userId="47638154221a85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087A3"/>
    <a:srgbClr val="C0819E"/>
    <a:srgbClr val="C0849F"/>
    <a:srgbClr val="C093AA"/>
    <a:srgbClr val="C095AE"/>
    <a:srgbClr val="C075B8"/>
    <a:srgbClr val="C08AB1"/>
    <a:srgbClr val="C09DBB"/>
    <a:srgbClr val="C09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2" autoAdjust="0"/>
    <p:restoredTop sz="94729"/>
  </p:normalViewPr>
  <p:slideViewPr>
    <p:cSldViewPr snapToGrid="0">
      <p:cViewPr>
        <p:scale>
          <a:sx n="53" d="100"/>
          <a:sy n="53" d="100"/>
        </p:scale>
        <p:origin x="68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2C971-74C4-844A-AE37-F248E90D0FFC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4ADAA-39E6-CF47-BF11-4CFEEC7BCEA9}">
      <dgm:prSet phldrT="[Текст]"/>
      <dgm:spPr/>
      <dgm:t>
        <a:bodyPr/>
        <a:lstStyle/>
        <a:p>
          <a:r>
            <a:rPr lang="ru-RU" dirty="0">
              <a:solidFill>
                <a:srgbClr val="660033"/>
              </a:solidFill>
            </a:rPr>
            <a:t>Просит желаемое</a:t>
          </a:r>
        </a:p>
      </dgm:t>
    </dgm:pt>
    <dgm:pt modelId="{8228D52B-747C-A848-8683-A894B8A85F07}" type="parTrans" cxnId="{E415975C-2ADC-1F40-AEF6-8CEAF1CEA9CC}">
      <dgm:prSet/>
      <dgm:spPr/>
      <dgm:t>
        <a:bodyPr/>
        <a:lstStyle/>
        <a:p>
          <a:endParaRPr lang="ru-RU"/>
        </a:p>
      </dgm:t>
    </dgm:pt>
    <dgm:pt modelId="{081C426C-655B-DE4A-9B98-BC7EFDD7CE75}" type="sibTrans" cxnId="{E415975C-2ADC-1F40-AEF6-8CEAF1CEA9CC}">
      <dgm:prSet/>
      <dgm:spPr/>
      <dgm:t>
        <a:bodyPr/>
        <a:lstStyle/>
        <a:p>
          <a:endParaRPr lang="ru-RU"/>
        </a:p>
      </dgm:t>
    </dgm:pt>
    <dgm:pt modelId="{169420C4-5210-DD49-821E-6A5166B6B52D}">
      <dgm:prSet phldrT="[Текст]"/>
      <dgm:spPr/>
      <dgm:t>
        <a:bodyPr/>
        <a:lstStyle/>
        <a:p>
          <a:r>
            <a:rPr lang="ru-RU" dirty="0">
              <a:solidFill>
                <a:srgbClr val="660033"/>
              </a:solidFill>
            </a:rPr>
            <a:t>Просит помощь</a:t>
          </a:r>
        </a:p>
      </dgm:t>
    </dgm:pt>
    <dgm:pt modelId="{5DBDD586-5589-AE46-A9E9-3C535CA87E15}" type="parTrans" cxnId="{040712FA-D33D-004F-A56B-F602898EFC5A}">
      <dgm:prSet/>
      <dgm:spPr/>
      <dgm:t>
        <a:bodyPr/>
        <a:lstStyle/>
        <a:p>
          <a:endParaRPr lang="ru-RU"/>
        </a:p>
      </dgm:t>
    </dgm:pt>
    <dgm:pt modelId="{CB721B2A-6686-2144-8EAC-52408302043A}" type="sibTrans" cxnId="{040712FA-D33D-004F-A56B-F602898EFC5A}">
      <dgm:prSet/>
      <dgm:spPr/>
      <dgm:t>
        <a:bodyPr/>
        <a:lstStyle/>
        <a:p>
          <a:endParaRPr lang="ru-RU"/>
        </a:p>
      </dgm:t>
    </dgm:pt>
    <dgm:pt modelId="{0876EDF4-F397-FC41-9865-4F66A374E37A}">
      <dgm:prSet phldrT="[Текст]"/>
      <dgm:spPr/>
      <dgm:t>
        <a:bodyPr/>
        <a:lstStyle/>
        <a:p>
          <a:r>
            <a:rPr lang="ru-RU" dirty="0" err="1">
              <a:solidFill>
                <a:srgbClr val="660033"/>
              </a:solidFill>
            </a:rPr>
            <a:t>Выражет</a:t>
          </a:r>
          <a:r>
            <a:rPr lang="ru-RU" dirty="0">
              <a:solidFill>
                <a:srgbClr val="660033"/>
              </a:solidFill>
            </a:rPr>
            <a:t> согласие/отказ</a:t>
          </a:r>
        </a:p>
      </dgm:t>
    </dgm:pt>
    <dgm:pt modelId="{88FA7090-3B00-9B45-9C18-17BD55E1F1AF}" type="parTrans" cxnId="{A90B5CA4-4FCB-CC47-8F00-91E7E6A80F0B}">
      <dgm:prSet/>
      <dgm:spPr/>
      <dgm:t>
        <a:bodyPr/>
        <a:lstStyle/>
        <a:p>
          <a:endParaRPr lang="ru-RU"/>
        </a:p>
      </dgm:t>
    </dgm:pt>
    <dgm:pt modelId="{080A8A96-C68D-4A40-AD1C-24597D4414B6}" type="sibTrans" cxnId="{A90B5CA4-4FCB-CC47-8F00-91E7E6A80F0B}">
      <dgm:prSet/>
      <dgm:spPr/>
      <dgm:t>
        <a:bodyPr/>
        <a:lstStyle/>
        <a:p>
          <a:endParaRPr lang="ru-RU"/>
        </a:p>
      </dgm:t>
    </dgm:pt>
    <dgm:pt modelId="{301E5DAF-D6D6-224C-B2A4-4EAA2BB66A1F}">
      <dgm:prSet phldrT="[Текст]"/>
      <dgm:spPr/>
      <dgm:t>
        <a:bodyPr/>
        <a:lstStyle/>
        <a:p>
          <a:r>
            <a:rPr lang="ru-RU" dirty="0">
              <a:solidFill>
                <a:srgbClr val="660033"/>
              </a:solidFill>
            </a:rPr>
            <a:t>Просит перерыв</a:t>
          </a:r>
        </a:p>
      </dgm:t>
    </dgm:pt>
    <dgm:pt modelId="{59491821-5D59-F343-8C37-59C3C1005C46}" type="parTrans" cxnId="{6C74877B-8FF7-A84A-9A61-ACBFF0518DC3}">
      <dgm:prSet/>
      <dgm:spPr/>
      <dgm:t>
        <a:bodyPr/>
        <a:lstStyle/>
        <a:p>
          <a:endParaRPr lang="ru-RU"/>
        </a:p>
      </dgm:t>
    </dgm:pt>
    <dgm:pt modelId="{9D3D4A7E-C292-BC4F-8149-924F636B237A}" type="sibTrans" cxnId="{6C74877B-8FF7-A84A-9A61-ACBFF0518DC3}">
      <dgm:prSet/>
      <dgm:spPr/>
      <dgm:t>
        <a:bodyPr/>
        <a:lstStyle/>
        <a:p>
          <a:endParaRPr lang="ru-RU"/>
        </a:p>
      </dgm:t>
    </dgm:pt>
    <dgm:pt modelId="{6D031E21-EDAD-6041-A059-1FA0457FCEE8}" type="pres">
      <dgm:prSet presAssocID="{C942C971-74C4-844A-AE37-F248E90D0FFC}" presName="Name0" presStyleCnt="0">
        <dgm:presLayoutVars>
          <dgm:dir/>
          <dgm:resizeHandles val="exact"/>
        </dgm:presLayoutVars>
      </dgm:prSet>
      <dgm:spPr/>
    </dgm:pt>
    <dgm:pt modelId="{8495399A-8662-C84A-A82E-590546249659}" type="pres">
      <dgm:prSet presAssocID="{1D64ADAA-39E6-CF47-BF11-4CFEEC7BCEA9}" presName="compNode" presStyleCnt="0"/>
      <dgm:spPr/>
    </dgm:pt>
    <dgm:pt modelId="{BA576792-7494-0749-89C9-607F5391F7C5}" type="pres">
      <dgm:prSet presAssocID="{1D64ADAA-39E6-CF47-BF11-4CFEEC7BCEA9}" presName="pictRect" presStyleLbl="node1" presStyleIdx="0" presStyleCnt="4" custScaleX="100084" custScaleY="10124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53AA90A-3875-9848-BA08-70426A11A991}" type="pres">
      <dgm:prSet presAssocID="{1D64ADAA-39E6-CF47-BF11-4CFEEC7BCEA9}" presName="textRect" presStyleLbl="revTx" presStyleIdx="0" presStyleCnt="4">
        <dgm:presLayoutVars>
          <dgm:bulletEnabled val="1"/>
        </dgm:presLayoutVars>
      </dgm:prSet>
      <dgm:spPr/>
    </dgm:pt>
    <dgm:pt modelId="{7D969516-691E-F041-889A-8482369BAA8B}" type="pres">
      <dgm:prSet presAssocID="{081C426C-655B-DE4A-9B98-BC7EFDD7CE75}" presName="sibTrans" presStyleLbl="sibTrans2D1" presStyleIdx="0" presStyleCnt="0"/>
      <dgm:spPr/>
    </dgm:pt>
    <dgm:pt modelId="{642C5983-DA48-2549-AC50-E6CAECEC1284}" type="pres">
      <dgm:prSet presAssocID="{169420C4-5210-DD49-821E-6A5166B6B52D}" presName="compNode" presStyleCnt="0"/>
      <dgm:spPr/>
    </dgm:pt>
    <dgm:pt modelId="{8BBDDFAB-5226-3A47-B732-317598D82424}" type="pres">
      <dgm:prSet presAssocID="{169420C4-5210-DD49-821E-6A5166B6B52D}" presName="pictRect" presStyleLbl="nod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49CC4EB-4590-6B46-8AFD-6A6485D0613A}" type="pres">
      <dgm:prSet presAssocID="{169420C4-5210-DD49-821E-6A5166B6B52D}" presName="textRect" presStyleLbl="revTx" presStyleIdx="1" presStyleCnt="4">
        <dgm:presLayoutVars>
          <dgm:bulletEnabled val="1"/>
        </dgm:presLayoutVars>
      </dgm:prSet>
      <dgm:spPr/>
    </dgm:pt>
    <dgm:pt modelId="{4DBB0839-0C61-6E45-9F92-B149A09C03BC}" type="pres">
      <dgm:prSet presAssocID="{CB721B2A-6686-2144-8EAC-52408302043A}" presName="sibTrans" presStyleLbl="sibTrans2D1" presStyleIdx="0" presStyleCnt="0"/>
      <dgm:spPr/>
    </dgm:pt>
    <dgm:pt modelId="{DD431C8F-2354-5D46-BC2A-04C4401070A2}" type="pres">
      <dgm:prSet presAssocID="{0876EDF4-F397-FC41-9865-4F66A374E37A}" presName="compNode" presStyleCnt="0"/>
      <dgm:spPr/>
    </dgm:pt>
    <dgm:pt modelId="{4A045642-331D-A143-9544-8FE412903BEC}" type="pres">
      <dgm:prSet presAssocID="{0876EDF4-F397-FC41-9865-4F66A374E37A}" presName="pict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C28A464-218A-5148-A70D-C41B26B3453A}" type="pres">
      <dgm:prSet presAssocID="{0876EDF4-F397-FC41-9865-4F66A374E37A}" presName="textRect" presStyleLbl="revTx" presStyleIdx="2" presStyleCnt="4">
        <dgm:presLayoutVars>
          <dgm:bulletEnabled val="1"/>
        </dgm:presLayoutVars>
      </dgm:prSet>
      <dgm:spPr/>
    </dgm:pt>
    <dgm:pt modelId="{D786F8DE-D4AF-1843-B767-F864AC75AEDC}" type="pres">
      <dgm:prSet presAssocID="{080A8A96-C68D-4A40-AD1C-24597D4414B6}" presName="sibTrans" presStyleLbl="sibTrans2D1" presStyleIdx="0" presStyleCnt="0"/>
      <dgm:spPr/>
    </dgm:pt>
    <dgm:pt modelId="{FB55A48E-E45D-8443-8D20-C902BCE0CF92}" type="pres">
      <dgm:prSet presAssocID="{301E5DAF-D6D6-224C-B2A4-4EAA2BB66A1F}" presName="compNode" presStyleCnt="0"/>
      <dgm:spPr/>
    </dgm:pt>
    <dgm:pt modelId="{46C9C915-B542-2B4B-BF77-DAC3F8F3D1F3}" type="pres">
      <dgm:prSet presAssocID="{301E5DAF-D6D6-224C-B2A4-4EAA2BB66A1F}" presName="pictRect" presStyleLbl="nod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0AA1D4B-0451-B74B-8B99-74E2AC0DBD68}" type="pres">
      <dgm:prSet presAssocID="{301E5DAF-D6D6-224C-B2A4-4EAA2BB66A1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AA66641C-EF70-764F-89F5-CAEFEEEDA1D5}" type="presOf" srcId="{1D64ADAA-39E6-CF47-BF11-4CFEEC7BCEA9}" destId="{153AA90A-3875-9848-BA08-70426A11A991}" srcOrd="0" destOrd="0" presId="urn:microsoft.com/office/officeart/2005/8/layout/pList1"/>
    <dgm:cxn modelId="{11BC4F26-F900-7547-8429-11DA252CDF4D}" type="presOf" srcId="{CB721B2A-6686-2144-8EAC-52408302043A}" destId="{4DBB0839-0C61-6E45-9F92-B149A09C03BC}" srcOrd="0" destOrd="0" presId="urn:microsoft.com/office/officeart/2005/8/layout/pList1"/>
    <dgm:cxn modelId="{096C5451-7F1E-7D43-BEC6-A4927ABA9EDC}" type="presOf" srcId="{081C426C-655B-DE4A-9B98-BC7EFDD7CE75}" destId="{7D969516-691E-F041-889A-8482369BAA8B}" srcOrd="0" destOrd="0" presId="urn:microsoft.com/office/officeart/2005/8/layout/pList1"/>
    <dgm:cxn modelId="{E415975C-2ADC-1F40-AEF6-8CEAF1CEA9CC}" srcId="{C942C971-74C4-844A-AE37-F248E90D0FFC}" destId="{1D64ADAA-39E6-CF47-BF11-4CFEEC7BCEA9}" srcOrd="0" destOrd="0" parTransId="{8228D52B-747C-A848-8683-A894B8A85F07}" sibTransId="{081C426C-655B-DE4A-9B98-BC7EFDD7CE75}"/>
    <dgm:cxn modelId="{6C74877B-8FF7-A84A-9A61-ACBFF0518DC3}" srcId="{C942C971-74C4-844A-AE37-F248E90D0FFC}" destId="{301E5DAF-D6D6-224C-B2A4-4EAA2BB66A1F}" srcOrd="3" destOrd="0" parTransId="{59491821-5D59-F343-8C37-59C3C1005C46}" sibTransId="{9D3D4A7E-C292-BC4F-8149-924F636B237A}"/>
    <dgm:cxn modelId="{06AE007F-62C0-564E-8209-91A1E0D923C7}" type="presOf" srcId="{080A8A96-C68D-4A40-AD1C-24597D4414B6}" destId="{D786F8DE-D4AF-1843-B767-F864AC75AEDC}" srcOrd="0" destOrd="0" presId="urn:microsoft.com/office/officeart/2005/8/layout/pList1"/>
    <dgm:cxn modelId="{67E2858B-FDCE-D445-A3C5-1C3E468DE571}" type="presOf" srcId="{C942C971-74C4-844A-AE37-F248E90D0FFC}" destId="{6D031E21-EDAD-6041-A059-1FA0457FCEE8}" srcOrd="0" destOrd="0" presId="urn:microsoft.com/office/officeart/2005/8/layout/pList1"/>
    <dgm:cxn modelId="{6DE15499-491F-E149-99EE-7216A24741E0}" type="presOf" srcId="{169420C4-5210-DD49-821E-6A5166B6B52D}" destId="{349CC4EB-4590-6B46-8AFD-6A6485D0613A}" srcOrd="0" destOrd="0" presId="urn:microsoft.com/office/officeart/2005/8/layout/pList1"/>
    <dgm:cxn modelId="{A90B5CA4-4FCB-CC47-8F00-91E7E6A80F0B}" srcId="{C942C971-74C4-844A-AE37-F248E90D0FFC}" destId="{0876EDF4-F397-FC41-9865-4F66A374E37A}" srcOrd="2" destOrd="0" parTransId="{88FA7090-3B00-9B45-9C18-17BD55E1F1AF}" sibTransId="{080A8A96-C68D-4A40-AD1C-24597D4414B6}"/>
    <dgm:cxn modelId="{A0814ABE-1E5B-094B-95EC-DDF1A38731D6}" type="presOf" srcId="{301E5DAF-D6D6-224C-B2A4-4EAA2BB66A1F}" destId="{20AA1D4B-0451-B74B-8B99-74E2AC0DBD68}" srcOrd="0" destOrd="0" presId="urn:microsoft.com/office/officeart/2005/8/layout/pList1"/>
    <dgm:cxn modelId="{FF1C5CE9-74C2-6B4B-BA95-2BE743F8EB9B}" type="presOf" srcId="{0876EDF4-F397-FC41-9865-4F66A374E37A}" destId="{EC28A464-218A-5148-A70D-C41B26B3453A}" srcOrd="0" destOrd="0" presId="urn:microsoft.com/office/officeart/2005/8/layout/pList1"/>
    <dgm:cxn modelId="{040712FA-D33D-004F-A56B-F602898EFC5A}" srcId="{C942C971-74C4-844A-AE37-F248E90D0FFC}" destId="{169420C4-5210-DD49-821E-6A5166B6B52D}" srcOrd="1" destOrd="0" parTransId="{5DBDD586-5589-AE46-A9E9-3C535CA87E15}" sibTransId="{CB721B2A-6686-2144-8EAC-52408302043A}"/>
    <dgm:cxn modelId="{35F17DFC-4FED-4443-8D11-2F395B81FE5B}" type="presParOf" srcId="{6D031E21-EDAD-6041-A059-1FA0457FCEE8}" destId="{8495399A-8662-C84A-A82E-590546249659}" srcOrd="0" destOrd="0" presId="urn:microsoft.com/office/officeart/2005/8/layout/pList1"/>
    <dgm:cxn modelId="{48F62F8D-E468-AE4E-A3B1-B3CE2132E680}" type="presParOf" srcId="{8495399A-8662-C84A-A82E-590546249659}" destId="{BA576792-7494-0749-89C9-607F5391F7C5}" srcOrd="0" destOrd="0" presId="urn:microsoft.com/office/officeart/2005/8/layout/pList1"/>
    <dgm:cxn modelId="{1BD94B80-6550-EB44-90B9-9F6ACC7E4C0E}" type="presParOf" srcId="{8495399A-8662-C84A-A82E-590546249659}" destId="{153AA90A-3875-9848-BA08-70426A11A991}" srcOrd="1" destOrd="0" presId="urn:microsoft.com/office/officeart/2005/8/layout/pList1"/>
    <dgm:cxn modelId="{D7AC45A4-1501-C746-BC91-71FF721E1FD3}" type="presParOf" srcId="{6D031E21-EDAD-6041-A059-1FA0457FCEE8}" destId="{7D969516-691E-F041-889A-8482369BAA8B}" srcOrd="1" destOrd="0" presId="urn:microsoft.com/office/officeart/2005/8/layout/pList1"/>
    <dgm:cxn modelId="{6A8D8D9B-2AB0-AC49-BAF8-376F4B2D8843}" type="presParOf" srcId="{6D031E21-EDAD-6041-A059-1FA0457FCEE8}" destId="{642C5983-DA48-2549-AC50-E6CAECEC1284}" srcOrd="2" destOrd="0" presId="urn:microsoft.com/office/officeart/2005/8/layout/pList1"/>
    <dgm:cxn modelId="{8F923A1E-0C88-6E4D-A616-2B08D731D6E8}" type="presParOf" srcId="{642C5983-DA48-2549-AC50-E6CAECEC1284}" destId="{8BBDDFAB-5226-3A47-B732-317598D82424}" srcOrd="0" destOrd="0" presId="urn:microsoft.com/office/officeart/2005/8/layout/pList1"/>
    <dgm:cxn modelId="{FBC372C6-A7B9-EA4F-BEC7-529E2CEC6F7C}" type="presParOf" srcId="{642C5983-DA48-2549-AC50-E6CAECEC1284}" destId="{349CC4EB-4590-6B46-8AFD-6A6485D0613A}" srcOrd="1" destOrd="0" presId="urn:microsoft.com/office/officeart/2005/8/layout/pList1"/>
    <dgm:cxn modelId="{9150EB00-A2D7-F94D-9FA2-387D5A29AB8E}" type="presParOf" srcId="{6D031E21-EDAD-6041-A059-1FA0457FCEE8}" destId="{4DBB0839-0C61-6E45-9F92-B149A09C03BC}" srcOrd="3" destOrd="0" presId="urn:microsoft.com/office/officeart/2005/8/layout/pList1"/>
    <dgm:cxn modelId="{B5A583F4-AE24-B044-9739-4DEF0814DF34}" type="presParOf" srcId="{6D031E21-EDAD-6041-A059-1FA0457FCEE8}" destId="{DD431C8F-2354-5D46-BC2A-04C4401070A2}" srcOrd="4" destOrd="0" presId="urn:microsoft.com/office/officeart/2005/8/layout/pList1"/>
    <dgm:cxn modelId="{BA4D00BD-C5A2-9A4F-ABAF-B94B77E842A4}" type="presParOf" srcId="{DD431C8F-2354-5D46-BC2A-04C4401070A2}" destId="{4A045642-331D-A143-9544-8FE412903BEC}" srcOrd="0" destOrd="0" presId="urn:microsoft.com/office/officeart/2005/8/layout/pList1"/>
    <dgm:cxn modelId="{DF14C920-2096-764D-B1FE-AE220BC6B7F7}" type="presParOf" srcId="{DD431C8F-2354-5D46-BC2A-04C4401070A2}" destId="{EC28A464-218A-5148-A70D-C41B26B3453A}" srcOrd="1" destOrd="0" presId="urn:microsoft.com/office/officeart/2005/8/layout/pList1"/>
    <dgm:cxn modelId="{E7B38AA8-DECD-7941-9589-2F7A7D5B65F6}" type="presParOf" srcId="{6D031E21-EDAD-6041-A059-1FA0457FCEE8}" destId="{D786F8DE-D4AF-1843-B767-F864AC75AEDC}" srcOrd="5" destOrd="0" presId="urn:microsoft.com/office/officeart/2005/8/layout/pList1"/>
    <dgm:cxn modelId="{75E2BF1A-C7EA-444A-B0A3-CB4E4EDD04F2}" type="presParOf" srcId="{6D031E21-EDAD-6041-A059-1FA0457FCEE8}" destId="{FB55A48E-E45D-8443-8D20-C902BCE0CF92}" srcOrd="6" destOrd="0" presId="urn:microsoft.com/office/officeart/2005/8/layout/pList1"/>
    <dgm:cxn modelId="{0F8EB74E-788A-E14A-A674-44EFC5295313}" type="presParOf" srcId="{FB55A48E-E45D-8443-8D20-C902BCE0CF92}" destId="{46C9C915-B542-2B4B-BF77-DAC3F8F3D1F3}" srcOrd="0" destOrd="0" presId="urn:microsoft.com/office/officeart/2005/8/layout/pList1"/>
    <dgm:cxn modelId="{810E9117-70CC-F843-A6A1-46025958796A}" type="presParOf" srcId="{FB55A48E-E45D-8443-8D20-C902BCE0CF92}" destId="{20AA1D4B-0451-B74B-8B99-74E2AC0DBD6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1E303-3360-9747-8D5C-F79747178741}" type="doc">
      <dgm:prSet loTypeId="urn:microsoft.com/office/officeart/2008/layout/TitlePictureLineu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11776-F7EC-B344-9F0A-2E1B307C2731}">
      <dgm:prSet phldrT="[Текст]"/>
      <dgm:spPr>
        <a:solidFill>
          <a:srgbClr val="D65A75"/>
        </a:solidFill>
      </dgm:spPr>
      <dgm:t>
        <a:bodyPr/>
        <a:lstStyle/>
        <a:p>
          <a:r>
            <a:rPr lang="ru-RU" dirty="0"/>
            <a:t>Н</a:t>
          </a:r>
          <a:r>
            <a:rPr lang="ru-KZ" dirty="0"/>
            <a:t>авык «Ждать» </a:t>
          </a:r>
          <a:endParaRPr lang="ru-RU" dirty="0"/>
        </a:p>
      </dgm:t>
    </dgm:pt>
    <dgm:pt modelId="{98C63A86-7A74-D74F-82CC-60C65EC20A0F}" type="parTrans" cxnId="{1186DBC2-8578-9649-9B29-F5C46AE3FEA2}">
      <dgm:prSet/>
      <dgm:spPr/>
      <dgm:t>
        <a:bodyPr/>
        <a:lstStyle/>
        <a:p>
          <a:endParaRPr lang="ru-RU"/>
        </a:p>
      </dgm:t>
    </dgm:pt>
    <dgm:pt modelId="{E3D74783-299A-684E-B599-0C2658EB5EED}" type="sibTrans" cxnId="{1186DBC2-8578-9649-9B29-F5C46AE3FEA2}">
      <dgm:prSet/>
      <dgm:spPr/>
      <dgm:t>
        <a:bodyPr/>
        <a:lstStyle/>
        <a:p>
          <a:endParaRPr lang="ru-RU"/>
        </a:p>
      </dgm:t>
    </dgm:pt>
    <dgm:pt modelId="{52D48BBD-CDAB-0D46-B147-40055F759D6C}">
      <dgm:prSet phldrT="[Текст]"/>
      <dgm:spPr/>
      <dgm:t>
        <a:bodyPr/>
        <a:lstStyle/>
        <a:p>
          <a:r>
            <a:rPr lang="ru-KZ" dirty="0">
              <a:solidFill>
                <a:srgbClr val="660033"/>
              </a:solidFill>
            </a:rPr>
            <a:t>Ждать желаемое. </a:t>
          </a:r>
          <a:r>
            <a:rPr lang="ru-RU" dirty="0">
              <a:solidFill>
                <a:srgbClr val="660033"/>
              </a:solidFill>
            </a:rPr>
            <a:t>Ж</a:t>
          </a:r>
          <a:r>
            <a:rPr lang="ru-KZ" dirty="0">
              <a:solidFill>
                <a:srgbClr val="660033"/>
              </a:solidFill>
            </a:rPr>
            <a:t>дать своей очереди</a:t>
          </a:r>
          <a:endParaRPr lang="ru-RU" dirty="0"/>
        </a:p>
      </dgm:t>
    </dgm:pt>
    <dgm:pt modelId="{5F22D244-FECF-454E-B343-804C528BC118}" type="parTrans" cxnId="{12454775-11C5-774F-B2A9-A2DBD4387C59}">
      <dgm:prSet/>
      <dgm:spPr/>
      <dgm:t>
        <a:bodyPr/>
        <a:lstStyle/>
        <a:p>
          <a:endParaRPr lang="ru-RU"/>
        </a:p>
      </dgm:t>
    </dgm:pt>
    <dgm:pt modelId="{A1BA1DCE-C69F-F646-8F5F-ED9F8715D3ED}" type="sibTrans" cxnId="{12454775-11C5-774F-B2A9-A2DBD4387C59}">
      <dgm:prSet/>
      <dgm:spPr/>
      <dgm:t>
        <a:bodyPr/>
        <a:lstStyle/>
        <a:p>
          <a:endParaRPr lang="ru-RU"/>
        </a:p>
      </dgm:t>
    </dgm:pt>
    <dgm:pt modelId="{C3B6DD5E-6593-0C47-92C5-927A5F9706D4}">
      <dgm:prSet phldrT="[Текст]"/>
      <dgm:spPr>
        <a:solidFill>
          <a:srgbClr val="D65A75"/>
        </a:solidFill>
      </dgm:spPr>
      <dgm:t>
        <a:bodyPr/>
        <a:lstStyle/>
        <a:p>
          <a:r>
            <a:rPr lang="ru-RU" dirty="0"/>
            <a:t>Навык досуга</a:t>
          </a:r>
        </a:p>
      </dgm:t>
    </dgm:pt>
    <dgm:pt modelId="{48F38EBA-2E89-5744-AD57-C43A085EBC11}" type="parTrans" cxnId="{2A1A531B-352D-E94D-906A-4C9CFBD039C8}">
      <dgm:prSet/>
      <dgm:spPr/>
      <dgm:t>
        <a:bodyPr/>
        <a:lstStyle/>
        <a:p>
          <a:endParaRPr lang="ru-RU"/>
        </a:p>
      </dgm:t>
    </dgm:pt>
    <dgm:pt modelId="{2C80C892-57F1-3842-8D11-3954CF6F6394}" type="sibTrans" cxnId="{2A1A531B-352D-E94D-906A-4C9CFBD039C8}">
      <dgm:prSet/>
      <dgm:spPr/>
      <dgm:t>
        <a:bodyPr/>
        <a:lstStyle/>
        <a:p>
          <a:endParaRPr lang="ru-RU"/>
        </a:p>
      </dgm:t>
    </dgm:pt>
    <dgm:pt modelId="{5BC679A3-B963-AB47-BE43-BF54E1518365}">
      <dgm:prSet phldrT="[Текст]"/>
      <dgm:spPr/>
      <dgm:t>
        <a:bodyPr/>
        <a:lstStyle/>
        <a:p>
          <a:r>
            <a:rPr lang="ru-RU" dirty="0">
              <a:solidFill>
                <a:srgbClr val="660033"/>
              </a:solidFill>
            </a:rPr>
            <a:t>Самостоятельно каким-либо  заниматься занятием</a:t>
          </a:r>
          <a:endParaRPr lang="ru-RU" dirty="0"/>
        </a:p>
      </dgm:t>
    </dgm:pt>
    <dgm:pt modelId="{EAA69CEC-89B6-D640-9637-2569208FE874}" type="parTrans" cxnId="{31BE926F-7198-8944-8031-9BFEC563C04D}">
      <dgm:prSet/>
      <dgm:spPr/>
      <dgm:t>
        <a:bodyPr/>
        <a:lstStyle/>
        <a:p>
          <a:endParaRPr lang="ru-RU"/>
        </a:p>
      </dgm:t>
    </dgm:pt>
    <dgm:pt modelId="{A51130A7-4B68-6043-8E41-CF1D60BC0840}" type="sibTrans" cxnId="{31BE926F-7198-8944-8031-9BFEC563C04D}">
      <dgm:prSet/>
      <dgm:spPr/>
      <dgm:t>
        <a:bodyPr/>
        <a:lstStyle/>
        <a:p>
          <a:endParaRPr lang="ru-RU"/>
        </a:p>
      </dgm:t>
    </dgm:pt>
    <dgm:pt modelId="{F92473E1-A9A2-8E43-81EC-AE0D619139DA}">
      <dgm:prSet phldrT="[Текст]"/>
      <dgm:spPr>
        <a:solidFill>
          <a:srgbClr val="D65A75"/>
        </a:solidFill>
      </dgm:spPr>
      <dgm:t>
        <a:bodyPr/>
        <a:lstStyle/>
        <a:p>
          <a:r>
            <a:rPr lang="ru-RU" dirty="0"/>
            <a:t>Навык перехода</a:t>
          </a:r>
        </a:p>
      </dgm:t>
    </dgm:pt>
    <dgm:pt modelId="{572D6310-115A-744E-9C83-068E107A1A0C}" type="parTrans" cxnId="{E26BD79F-7E7E-0D4E-BCFC-E37D16FCA5EA}">
      <dgm:prSet/>
      <dgm:spPr/>
      <dgm:t>
        <a:bodyPr/>
        <a:lstStyle/>
        <a:p>
          <a:endParaRPr lang="ru-RU"/>
        </a:p>
      </dgm:t>
    </dgm:pt>
    <dgm:pt modelId="{043ACA96-3C80-FC46-AA2A-EA38115B65BF}" type="sibTrans" cxnId="{E26BD79F-7E7E-0D4E-BCFC-E37D16FCA5EA}">
      <dgm:prSet/>
      <dgm:spPr/>
      <dgm:t>
        <a:bodyPr/>
        <a:lstStyle/>
        <a:p>
          <a:endParaRPr lang="ru-RU"/>
        </a:p>
      </dgm:t>
    </dgm:pt>
    <dgm:pt modelId="{31B388DC-4B8B-4240-8FBB-5ABADABCF8CE}">
      <dgm:prSet phldrT="[Текст]"/>
      <dgm:spPr/>
      <dgm:t>
        <a:bodyPr/>
        <a:lstStyle/>
        <a:p>
          <a:r>
            <a:rPr lang="ru-RU" dirty="0">
              <a:solidFill>
                <a:srgbClr val="660033"/>
              </a:solidFill>
              <a:effectLst/>
              <a:latin typeface="+mn-lt"/>
              <a:ea typeface="Times New Roman" panose="02020603050405020304" pitchFamily="18" charset="0"/>
            </a:rPr>
            <a:t>Переходить от одного места в другое, переключаться с занятия на  занятие</a:t>
          </a:r>
          <a:endParaRPr lang="ru-RU" dirty="0">
            <a:latin typeface="+mn-lt"/>
          </a:endParaRPr>
        </a:p>
      </dgm:t>
    </dgm:pt>
    <dgm:pt modelId="{17F3BC01-AA3A-AE49-899E-45918A8C2357}" type="parTrans" cxnId="{9CB8F34C-A294-6846-9EFA-4C77457AFFBA}">
      <dgm:prSet/>
      <dgm:spPr/>
      <dgm:t>
        <a:bodyPr/>
        <a:lstStyle/>
        <a:p>
          <a:endParaRPr lang="ru-RU"/>
        </a:p>
      </dgm:t>
    </dgm:pt>
    <dgm:pt modelId="{F5540AC9-0623-1040-9548-26366F6341FC}" type="sibTrans" cxnId="{9CB8F34C-A294-6846-9EFA-4C77457AFFBA}">
      <dgm:prSet/>
      <dgm:spPr/>
      <dgm:t>
        <a:bodyPr/>
        <a:lstStyle/>
        <a:p>
          <a:endParaRPr lang="ru-RU"/>
        </a:p>
      </dgm:t>
    </dgm:pt>
    <dgm:pt modelId="{3B60B988-C650-DB4C-BF9F-58DF5952E323}" type="pres">
      <dgm:prSet presAssocID="{9071E303-3360-9747-8D5C-F79747178741}" presName="Name0" presStyleCnt="0">
        <dgm:presLayoutVars>
          <dgm:dir/>
        </dgm:presLayoutVars>
      </dgm:prSet>
      <dgm:spPr/>
    </dgm:pt>
    <dgm:pt modelId="{EB6DB20B-3560-1640-9174-F88976413982}" type="pres">
      <dgm:prSet presAssocID="{78311776-F7EC-B344-9F0A-2E1B307C2731}" presName="composite" presStyleCnt="0"/>
      <dgm:spPr/>
    </dgm:pt>
    <dgm:pt modelId="{44A42093-5854-1147-8DF7-46B8B7C5020F}" type="pres">
      <dgm:prSet presAssocID="{78311776-F7EC-B344-9F0A-2E1B307C2731}" presName="Accent" presStyleLbl="alignAcc1" presStyleIdx="0" presStyleCnt="3"/>
      <dgm:spPr/>
    </dgm:pt>
    <dgm:pt modelId="{56AC9499-28E9-914F-95C3-7A415411D9C8}" type="pres">
      <dgm:prSet presAssocID="{78311776-F7EC-B344-9F0A-2E1B307C2731}" presName="Image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CD16C89-A8C0-6D4E-9312-47F014258503}" type="pres">
      <dgm:prSet presAssocID="{78311776-F7EC-B344-9F0A-2E1B307C2731}" presName="Child" presStyleLbl="revTx" presStyleIdx="0" presStyleCnt="3">
        <dgm:presLayoutVars>
          <dgm:bulletEnabled val="1"/>
        </dgm:presLayoutVars>
      </dgm:prSet>
      <dgm:spPr/>
    </dgm:pt>
    <dgm:pt modelId="{29D7EA87-4289-6F43-8A46-70D57D25B600}" type="pres">
      <dgm:prSet presAssocID="{78311776-F7EC-B344-9F0A-2E1B307C2731}" presName="Parent" presStyleLbl="alignNode1" presStyleIdx="0" presStyleCnt="3">
        <dgm:presLayoutVars>
          <dgm:bulletEnabled val="1"/>
        </dgm:presLayoutVars>
      </dgm:prSet>
      <dgm:spPr/>
    </dgm:pt>
    <dgm:pt modelId="{24AB9DC8-FB32-E34F-B938-83640BC46404}" type="pres">
      <dgm:prSet presAssocID="{E3D74783-299A-684E-B599-0C2658EB5EED}" presName="sibTrans" presStyleCnt="0"/>
      <dgm:spPr/>
    </dgm:pt>
    <dgm:pt modelId="{7835ED49-B1D2-534D-ADAC-0A84F181A2F9}" type="pres">
      <dgm:prSet presAssocID="{C3B6DD5E-6593-0C47-92C5-927A5F9706D4}" presName="composite" presStyleCnt="0"/>
      <dgm:spPr/>
    </dgm:pt>
    <dgm:pt modelId="{B4916939-3399-8E47-80F5-E0AFE0EE3EFB}" type="pres">
      <dgm:prSet presAssocID="{C3B6DD5E-6593-0C47-92C5-927A5F9706D4}" presName="Accent" presStyleLbl="alignAcc1" presStyleIdx="1" presStyleCnt="3"/>
      <dgm:spPr/>
    </dgm:pt>
    <dgm:pt modelId="{E72AE542-6AFB-3F42-B1BC-B70FBAAB1BC3}" type="pres">
      <dgm:prSet presAssocID="{C3B6DD5E-6593-0C47-92C5-927A5F9706D4}" presName="Image" presStyleLbl="nod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2A5DBCB-F2F0-CD46-A48C-DAA0BD70BE8F}" type="pres">
      <dgm:prSet presAssocID="{C3B6DD5E-6593-0C47-92C5-927A5F9706D4}" presName="Child" presStyleLbl="revTx" presStyleIdx="1" presStyleCnt="3">
        <dgm:presLayoutVars>
          <dgm:bulletEnabled val="1"/>
        </dgm:presLayoutVars>
      </dgm:prSet>
      <dgm:spPr/>
    </dgm:pt>
    <dgm:pt modelId="{BB625AB3-8498-1545-B73F-54475BAAB445}" type="pres">
      <dgm:prSet presAssocID="{C3B6DD5E-6593-0C47-92C5-927A5F9706D4}" presName="Parent" presStyleLbl="alignNode1" presStyleIdx="1" presStyleCnt="3">
        <dgm:presLayoutVars>
          <dgm:bulletEnabled val="1"/>
        </dgm:presLayoutVars>
      </dgm:prSet>
      <dgm:spPr/>
    </dgm:pt>
    <dgm:pt modelId="{886C4851-3A03-D549-8BE0-168DED2D686A}" type="pres">
      <dgm:prSet presAssocID="{2C80C892-57F1-3842-8D11-3954CF6F6394}" presName="sibTrans" presStyleCnt="0"/>
      <dgm:spPr/>
    </dgm:pt>
    <dgm:pt modelId="{5771E572-745E-A442-A515-55A2F3C5A426}" type="pres">
      <dgm:prSet presAssocID="{F92473E1-A9A2-8E43-81EC-AE0D619139DA}" presName="composite" presStyleCnt="0"/>
      <dgm:spPr/>
    </dgm:pt>
    <dgm:pt modelId="{3150B041-B0BD-CF42-BBC4-18ECD92363A2}" type="pres">
      <dgm:prSet presAssocID="{F92473E1-A9A2-8E43-81EC-AE0D619139DA}" presName="Accent" presStyleLbl="alignAcc1" presStyleIdx="2" presStyleCnt="3"/>
      <dgm:spPr/>
    </dgm:pt>
    <dgm:pt modelId="{90E5D44B-A799-C14C-9DD9-755D3B264FCE}" type="pres">
      <dgm:prSet presAssocID="{F92473E1-A9A2-8E43-81EC-AE0D619139DA}" presName="Image" presStyleLbl="nod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A9977EE-BEB8-C34A-B380-01888AEBBF2C}" type="pres">
      <dgm:prSet presAssocID="{F92473E1-A9A2-8E43-81EC-AE0D619139DA}" presName="Child" presStyleLbl="revTx" presStyleIdx="2" presStyleCnt="3">
        <dgm:presLayoutVars>
          <dgm:bulletEnabled val="1"/>
        </dgm:presLayoutVars>
      </dgm:prSet>
      <dgm:spPr/>
    </dgm:pt>
    <dgm:pt modelId="{7F614B3C-A00A-CE4D-98ED-0D88490F8B0C}" type="pres">
      <dgm:prSet presAssocID="{F92473E1-A9A2-8E43-81EC-AE0D619139DA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2A1A531B-352D-E94D-906A-4C9CFBD039C8}" srcId="{9071E303-3360-9747-8D5C-F79747178741}" destId="{C3B6DD5E-6593-0C47-92C5-927A5F9706D4}" srcOrd="1" destOrd="0" parTransId="{48F38EBA-2E89-5744-AD57-C43A085EBC11}" sibTransId="{2C80C892-57F1-3842-8D11-3954CF6F6394}"/>
    <dgm:cxn modelId="{2EA7601E-E568-5F49-97AF-7B4D04B2C035}" type="presOf" srcId="{52D48BBD-CDAB-0D46-B147-40055F759D6C}" destId="{DCD16C89-A8C0-6D4E-9312-47F014258503}" srcOrd="0" destOrd="0" presId="urn:microsoft.com/office/officeart/2008/layout/TitlePictureLineup"/>
    <dgm:cxn modelId="{0F9E8D42-9959-1847-ABAD-0DD6B5F17FE7}" type="presOf" srcId="{9071E303-3360-9747-8D5C-F79747178741}" destId="{3B60B988-C650-DB4C-BF9F-58DF5952E323}" srcOrd="0" destOrd="0" presId="urn:microsoft.com/office/officeart/2008/layout/TitlePictureLineup"/>
    <dgm:cxn modelId="{9CB8F34C-A294-6846-9EFA-4C77457AFFBA}" srcId="{F92473E1-A9A2-8E43-81EC-AE0D619139DA}" destId="{31B388DC-4B8B-4240-8FBB-5ABADABCF8CE}" srcOrd="0" destOrd="0" parTransId="{17F3BC01-AA3A-AE49-899E-45918A8C2357}" sibTransId="{F5540AC9-0623-1040-9548-26366F6341FC}"/>
    <dgm:cxn modelId="{31BE926F-7198-8944-8031-9BFEC563C04D}" srcId="{C3B6DD5E-6593-0C47-92C5-927A5F9706D4}" destId="{5BC679A3-B963-AB47-BE43-BF54E1518365}" srcOrd="0" destOrd="0" parTransId="{EAA69CEC-89B6-D640-9637-2569208FE874}" sibTransId="{A51130A7-4B68-6043-8E41-CF1D60BC0840}"/>
    <dgm:cxn modelId="{12454775-11C5-774F-B2A9-A2DBD4387C59}" srcId="{78311776-F7EC-B344-9F0A-2E1B307C2731}" destId="{52D48BBD-CDAB-0D46-B147-40055F759D6C}" srcOrd="0" destOrd="0" parTransId="{5F22D244-FECF-454E-B343-804C528BC118}" sibTransId="{A1BA1DCE-C69F-F646-8F5F-ED9F8715D3ED}"/>
    <dgm:cxn modelId="{FC497181-6667-A44B-8D80-105794B9D6A2}" type="presOf" srcId="{78311776-F7EC-B344-9F0A-2E1B307C2731}" destId="{29D7EA87-4289-6F43-8A46-70D57D25B600}" srcOrd="0" destOrd="0" presId="urn:microsoft.com/office/officeart/2008/layout/TitlePictureLineup"/>
    <dgm:cxn modelId="{E90DD58D-196F-CC4D-A0B9-722B974459D8}" type="presOf" srcId="{F92473E1-A9A2-8E43-81EC-AE0D619139DA}" destId="{7F614B3C-A00A-CE4D-98ED-0D88490F8B0C}" srcOrd="0" destOrd="0" presId="urn:microsoft.com/office/officeart/2008/layout/TitlePictureLineup"/>
    <dgm:cxn modelId="{4DCF6A91-AAA8-1145-BE7E-EB26814865F7}" type="presOf" srcId="{5BC679A3-B963-AB47-BE43-BF54E1518365}" destId="{42A5DBCB-F2F0-CD46-A48C-DAA0BD70BE8F}" srcOrd="0" destOrd="0" presId="urn:microsoft.com/office/officeart/2008/layout/TitlePictureLineup"/>
    <dgm:cxn modelId="{E26BD79F-7E7E-0D4E-BCFC-E37D16FCA5EA}" srcId="{9071E303-3360-9747-8D5C-F79747178741}" destId="{F92473E1-A9A2-8E43-81EC-AE0D619139DA}" srcOrd="2" destOrd="0" parTransId="{572D6310-115A-744E-9C83-068E107A1A0C}" sibTransId="{043ACA96-3C80-FC46-AA2A-EA38115B65BF}"/>
    <dgm:cxn modelId="{1186DBC2-8578-9649-9B29-F5C46AE3FEA2}" srcId="{9071E303-3360-9747-8D5C-F79747178741}" destId="{78311776-F7EC-B344-9F0A-2E1B307C2731}" srcOrd="0" destOrd="0" parTransId="{98C63A86-7A74-D74F-82CC-60C65EC20A0F}" sibTransId="{E3D74783-299A-684E-B599-0C2658EB5EED}"/>
    <dgm:cxn modelId="{1E9A6DCC-0E57-9A4D-B13A-E128605E39F0}" type="presOf" srcId="{31B388DC-4B8B-4240-8FBB-5ABADABCF8CE}" destId="{CA9977EE-BEB8-C34A-B380-01888AEBBF2C}" srcOrd="0" destOrd="0" presId="urn:microsoft.com/office/officeart/2008/layout/TitlePictureLineup"/>
    <dgm:cxn modelId="{0E6248CF-17E0-EA46-B82C-34E98BD77591}" type="presOf" srcId="{C3B6DD5E-6593-0C47-92C5-927A5F9706D4}" destId="{BB625AB3-8498-1545-B73F-54475BAAB445}" srcOrd="0" destOrd="0" presId="urn:microsoft.com/office/officeart/2008/layout/TitlePictureLineup"/>
    <dgm:cxn modelId="{D1DDDB58-BD8F-2C4D-8938-DD8D74A5677C}" type="presParOf" srcId="{3B60B988-C650-DB4C-BF9F-58DF5952E323}" destId="{EB6DB20B-3560-1640-9174-F88976413982}" srcOrd="0" destOrd="0" presId="urn:microsoft.com/office/officeart/2008/layout/TitlePictureLineup"/>
    <dgm:cxn modelId="{A56BEE13-474D-E54D-8352-175CCA57B358}" type="presParOf" srcId="{EB6DB20B-3560-1640-9174-F88976413982}" destId="{44A42093-5854-1147-8DF7-46B8B7C5020F}" srcOrd="0" destOrd="0" presId="urn:microsoft.com/office/officeart/2008/layout/TitlePictureLineup"/>
    <dgm:cxn modelId="{853F3204-9E5D-514F-AD0A-5CFBB3E0CD15}" type="presParOf" srcId="{EB6DB20B-3560-1640-9174-F88976413982}" destId="{56AC9499-28E9-914F-95C3-7A415411D9C8}" srcOrd="1" destOrd="0" presId="urn:microsoft.com/office/officeart/2008/layout/TitlePictureLineup"/>
    <dgm:cxn modelId="{2E45FD21-BEE1-2F40-8734-A950DF1DA93C}" type="presParOf" srcId="{EB6DB20B-3560-1640-9174-F88976413982}" destId="{DCD16C89-A8C0-6D4E-9312-47F014258503}" srcOrd="2" destOrd="0" presId="urn:microsoft.com/office/officeart/2008/layout/TitlePictureLineup"/>
    <dgm:cxn modelId="{3921E837-04C3-894B-B18A-2537004861DB}" type="presParOf" srcId="{EB6DB20B-3560-1640-9174-F88976413982}" destId="{29D7EA87-4289-6F43-8A46-70D57D25B600}" srcOrd="3" destOrd="0" presId="urn:microsoft.com/office/officeart/2008/layout/TitlePictureLineup"/>
    <dgm:cxn modelId="{A38B962D-1C5C-964D-9754-2E85B4DA1C21}" type="presParOf" srcId="{3B60B988-C650-DB4C-BF9F-58DF5952E323}" destId="{24AB9DC8-FB32-E34F-B938-83640BC46404}" srcOrd="1" destOrd="0" presId="urn:microsoft.com/office/officeart/2008/layout/TitlePictureLineup"/>
    <dgm:cxn modelId="{8B2BFCF4-D7E6-6549-83BD-8B3304E20501}" type="presParOf" srcId="{3B60B988-C650-DB4C-BF9F-58DF5952E323}" destId="{7835ED49-B1D2-534D-ADAC-0A84F181A2F9}" srcOrd="2" destOrd="0" presId="urn:microsoft.com/office/officeart/2008/layout/TitlePictureLineup"/>
    <dgm:cxn modelId="{7F8BE83C-AB6D-A449-B778-0353F4CDA0DD}" type="presParOf" srcId="{7835ED49-B1D2-534D-ADAC-0A84F181A2F9}" destId="{B4916939-3399-8E47-80F5-E0AFE0EE3EFB}" srcOrd="0" destOrd="0" presId="urn:microsoft.com/office/officeart/2008/layout/TitlePictureLineup"/>
    <dgm:cxn modelId="{9ED61B2A-3E9F-194B-87A8-D6F542750C60}" type="presParOf" srcId="{7835ED49-B1D2-534D-ADAC-0A84F181A2F9}" destId="{E72AE542-6AFB-3F42-B1BC-B70FBAAB1BC3}" srcOrd="1" destOrd="0" presId="urn:microsoft.com/office/officeart/2008/layout/TitlePictureLineup"/>
    <dgm:cxn modelId="{691AAA83-42C3-2845-9BFD-90C661F52815}" type="presParOf" srcId="{7835ED49-B1D2-534D-ADAC-0A84F181A2F9}" destId="{42A5DBCB-F2F0-CD46-A48C-DAA0BD70BE8F}" srcOrd="2" destOrd="0" presId="urn:microsoft.com/office/officeart/2008/layout/TitlePictureLineup"/>
    <dgm:cxn modelId="{0EE742AB-8A62-D944-8F99-8D87116C1463}" type="presParOf" srcId="{7835ED49-B1D2-534D-ADAC-0A84F181A2F9}" destId="{BB625AB3-8498-1545-B73F-54475BAAB445}" srcOrd="3" destOrd="0" presId="urn:microsoft.com/office/officeart/2008/layout/TitlePictureLineup"/>
    <dgm:cxn modelId="{B5CDDE69-77E4-E548-8A15-515F6B5724D4}" type="presParOf" srcId="{3B60B988-C650-DB4C-BF9F-58DF5952E323}" destId="{886C4851-3A03-D549-8BE0-168DED2D686A}" srcOrd="3" destOrd="0" presId="urn:microsoft.com/office/officeart/2008/layout/TitlePictureLineup"/>
    <dgm:cxn modelId="{5B684424-9938-E94B-B2F9-B5AF14037927}" type="presParOf" srcId="{3B60B988-C650-DB4C-BF9F-58DF5952E323}" destId="{5771E572-745E-A442-A515-55A2F3C5A426}" srcOrd="4" destOrd="0" presId="urn:microsoft.com/office/officeart/2008/layout/TitlePictureLineup"/>
    <dgm:cxn modelId="{EB2647DD-EE43-5840-A70F-87F52DBB33F6}" type="presParOf" srcId="{5771E572-745E-A442-A515-55A2F3C5A426}" destId="{3150B041-B0BD-CF42-BBC4-18ECD92363A2}" srcOrd="0" destOrd="0" presId="urn:microsoft.com/office/officeart/2008/layout/TitlePictureLineup"/>
    <dgm:cxn modelId="{1B177786-61A9-704C-9ED6-A6891B3FA411}" type="presParOf" srcId="{5771E572-745E-A442-A515-55A2F3C5A426}" destId="{90E5D44B-A799-C14C-9DD9-755D3B264FCE}" srcOrd="1" destOrd="0" presId="urn:microsoft.com/office/officeart/2008/layout/TitlePictureLineup"/>
    <dgm:cxn modelId="{EA15F229-2927-6041-9351-8573C49C4658}" type="presParOf" srcId="{5771E572-745E-A442-A515-55A2F3C5A426}" destId="{CA9977EE-BEB8-C34A-B380-01888AEBBF2C}" srcOrd="2" destOrd="0" presId="urn:microsoft.com/office/officeart/2008/layout/TitlePictureLineup"/>
    <dgm:cxn modelId="{C3907602-EE4D-1F4A-BF0A-BD3B66844E08}" type="presParOf" srcId="{5771E572-745E-A442-A515-55A2F3C5A426}" destId="{7F614B3C-A00A-CE4D-98ED-0D88490F8B0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76792-7494-0749-89C9-607F5391F7C5}">
      <dsp:nvSpPr>
        <dsp:cNvPr id="0" name=""/>
        <dsp:cNvSpPr/>
      </dsp:nvSpPr>
      <dsp:spPr>
        <a:xfrm>
          <a:off x="4364" y="1136486"/>
          <a:ext cx="2597898" cy="1810680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AA90A-3875-9848-BA08-70426A11A991}">
      <dsp:nvSpPr>
        <dsp:cNvPr id="0" name=""/>
        <dsp:cNvSpPr/>
      </dsp:nvSpPr>
      <dsp:spPr>
        <a:xfrm>
          <a:off x="5454" y="2936051"/>
          <a:ext cx="2595718" cy="9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rgbClr val="660033"/>
              </a:solidFill>
            </a:rPr>
            <a:t>Просит желаемое</a:t>
          </a:r>
        </a:p>
      </dsp:txBody>
      <dsp:txXfrm>
        <a:off x="5454" y="2936051"/>
        <a:ext cx="2595718" cy="963011"/>
      </dsp:txXfrm>
    </dsp:sp>
    <dsp:sp modelId="{8BBDDFAB-5226-3A47-B732-317598D82424}">
      <dsp:nvSpPr>
        <dsp:cNvPr id="0" name=""/>
        <dsp:cNvSpPr/>
      </dsp:nvSpPr>
      <dsp:spPr>
        <a:xfrm>
          <a:off x="2861943" y="1142044"/>
          <a:ext cx="2595718" cy="1788449"/>
        </a:xfrm>
        <a:prstGeom prst="round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CC4EB-4590-6B46-8AFD-6A6485D0613A}">
      <dsp:nvSpPr>
        <dsp:cNvPr id="0" name=""/>
        <dsp:cNvSpPr/>
      </dsp:nvSpPr>
      <dsp:spPr>
        <a:xfrm>
          <a:off x="2861943" y="2930494"/>
          <a:ext cx="2595718" cy="9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rgbClr val="660033"/>
              </a:solidFill>
            </a:rPr>
            <a:t>Просит помощь</a:t>
          </a:r>
        </a:p>
      </dsp:txBody>
      <dsp:txXfrm>
        <a:off x="2861943" y="2930494"/>
        <a:ext cx="2595718" cy="963011"/>
      </dsp:txXfrm>
    </dsp:sp>
    <dsp:sp modelId="{4A045642-331D-A143-9544-8FE412903BEC}">
      <dsp:nvSpPr>
        <dsp:cNvPr id="0" name=""/>
        <dsp:cNvSpPr/>
      </dsp:nvSpPr>
      <dsp:spPr>
        <a:xfrm>
          <a:off x="5717343" y="1142044"/>
          <a:ext cx="2595718" cy="1788449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8A464-218A-5148-A70D-C41B26B3453A}">
      <dsp:nvSpPr>
        <dsp:cNvPr id="0" name=""/>
        <dsp:cNvSpPr/>
      </dsp:nvSpPr>
      <dsp:spPr>
        <a:xfrm>
          <a:off x="5717343" y="2930494"/>
          <a:ext cx="2595718" cy="9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solidFill>
                <a:srgbClr val="660033"/>
              </a:solidFill>
            </a:rPr>
            <a:t>Выражет</a:t>
          </a:r>
          <a:r>
            <a:rPr lang="ru-RU" sz="2700" kern="1200" dirty="0">
              <a:solidFill>
                <a:srgbClr val="660033"/>
              </a:solidFill>
            </a:rPr>
            <a:t> согласие/отказ</a:t>
          </a:r>
        </a:p>
      </dsp:txBody>
      <dsp:txXfrm>
        <a:off x="5717343" y="2930494"/>
        <a:ext cx="2595718" cy="963011"/>
      </dsp:txXfrm>
    </dsp:sp>
    <dsp:sp modelId="{46C9C915-B542-2B4B-BF77-DAC3F8F3D1F3}">
      <dsp:nvSpPr>
        <dsp:cNvPr id="0" name=""/>
        <dsp:cNvSpPr/>
      </dsp:nvSpPr>
      <dsp:spPr>
        <a:xfrm>
          <a:off x="8572742" y="1142044"/>
          <a:ext cx="2595718" cy="1788449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A1D4B-0451-B74B-8B99-74E2AC0DBD68}">
      <dsp:nvSpPr>
        <dsp:cNvPr id="0" name=""/>
        <dsp:cNvSpPr/>
      </dsp:nvSpPr>
      <dsp:spPr>
        <a:xfrm>
          <a:off x="8572742" y="2930494"/>
          <a:ext cx="2595718" cy="9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rgbClr val="660033"/>
              </a:solidFill>
            </a:rPr>
            <a:t>Просит перерыв</a:t>
          </a:r>
        </a:p>
      </dsp:txBody>
      <dsp:txXfrm>
        <a:off x="8572742" y="2930494"/>
        <a:ext cx="2595718" cy="963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42093-5854-1147-8DF7-46B8B7C5020F}">
      <dsp:nvSpPr>
        <dsp:cNvPr id="0" name=""/>
        <dsp:cNvSpPr/>
      </dsp:nvSpPr>
      <dsp:spPr>
        <a:xfrm>
          <a:off x="1538907" y="516731"/>
          <a:ext cx="0" cy="46505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C9499-28E9-914F-95C3-7A415411D9C8}">
      <dsp:nvSpPr>
        <dsp:cNvPr id="0" name=""/>
        <dsp:cNvSpPr/>
      </dsp:nvSpPr>
      <dsp:spPr>
        <a:xfrm>
          <a:off x="1668090" y="671750"/>
          <a:ext cx="2445946" cy="209276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16C89-A8C0-6D4E-9312-47F014258503}">
      <dsp:nvSpPr>
        <dsp:cNvPr id="0" name=""/>
        <dsp:cNvSpPr/>
      </dsp:nvSpPr>
      <dsp:spPr>
        <a:xfrm>
          <a:off x="1668090" y="2764511"/>
          <a:ext cx="2445946" cy="240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600" kern="1200" dirty="0">
              <a:solidFill>
                <a:srgbClr val="660033"/>
              </a:solidFill>
            </a:rPr>
            <a:t>Ждать желаемое. </a:t>
          </a:r>
          <a:r>
            <a:rPr lang="ru-RU" sz="2600" kern="1200" dirty="0">
              <a:solidFill>
                <a:srgbClr val="660033"/>
              </a:solidFill>
            </a:rPr>
            <a:t>Ж</a:t>
          </a:r>
          <a:r>
            <a:rPr lang="ru-KZ" sz="2600" kern="1200" dirty="0">
              <a:solidFill>
                <a:srgbClr val="660033"/>
              </a:solidFill>
            </a:rPr>
            <a:t>дать своей очереди</a:t>
          </a:r>
          <a:endParaRPr lang="ru-RU" sz="2600" kern="1200" dirty="0"/>
        </a:p>
      </dsp:txBody>
      <dsp:txXfrm>
        <a:off x="1668090" y="2764511"/>
        <a:ext cx="2445946" cy="2402799"/>
      </dsp:txXfrm>
    </dsp:sp>
    <dsp:sp modelId="{29D7EA87-4289-6F43-8A46-70D57D25B600}">
      <dsp:nvSpPr>
        <dsp:cNvPr id="0" name=""/>
        <dsp:cNvSpPr/>
      </dsp:nvSpPr>
      <dsp:spPr>
        <a:xfrm>
          <a:off x="1538907" y="0"/>
          <a:ext cx="2583655" cy="516731"/>
        </a:xfrm>
        <a:prstGeom prst="rect">
          <a:avLst/>
        </a:prstGeom>
        <a:solidFill>
          <a:srgbClr val="D65A7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</a:t>
          </a:r>
          <a:r>
            <a:rPr lang="ru-KZ" sz="2700" kern="1200" dirty="0"/>
            <a:t>авык «Ждать» </a:t>
          </a:r>
          <a:endParaRPr lang="ru-RU" sz="2700" kern="1200" dirty="0"/>
        </a:p>
      </dsp:txBody>
      <dsp:txXfrm>
        <a:off x="1538907" y="0"/>
        <a:ext cx="2583655" cy="516731"/>
      </dsp:txXfrm>
    </dsp:sp>
    <dsp:sp modelId="{B4916939-3399-8E47-80F5-E0AFE0EE3EFB}">
      <dsp:nvSpPr>
        <dsp:cNvPr id="0" name=""/>
        <dsp:cNvSpPr/>
      </dsp:nvSpPr>
      <dsp:spPr>
        <a:xfrm>
          <a:off x="4724162" y="516731"/>
          <a:ext cx="0" cy="46505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AE542-6AFB-3F42-B1BC-B70FBAAB1BC3}">
      <dsp:nvSpPr>
        <dsp:cNvPr id="0" name=""/>
        <dsp:cNvSpPr/>
      </dsp:nvSpPr>
      <dsp:spPr>
        <a:xfrm>
          <a:off x="4853345" y="671750"/>
          <a:ext cx="2445946" cy="209276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5DBCB-F2F0-CD46-A48C-DAA0BD70BE8F}">
      <dsp:nvSpPr>
        <dsp:cNvPr id="0" name=""/>
        <dsp:cNvSpPr/>
      </dsp:nvSpPr>
      <dsp:spPr>
        <a:xfrm>
          <a:off x="4853345" y="2764511"/>
          <a:ext cx="2445946" cy="240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660033"/>
              </a:solidFill>
            </a:rPr>
            <a:t>Самостоятельно каким-либо  заниматься занятием</a:t>
          </a:r>
          <a:endParaRPr lang="ru-RU" sz="2600" kern="1200" dirty="0"/>
        </a:p>
      </dsp:txBody>
      <dsp:txXfrm>
        <a:off x="4853345" y="2764511"/>
        <a:ext cx="2445946" cy="2402799"/>
      </dsp:txXfrm>
    </dsp:sp>
    <dsp:sp modelId="{BB625AB3-8498-1545-B73F-54475BAAB445}">
      <dsp:nvSpPr>
        <dsp:cNvPr id="0" name=""/>
        <dsp:cNvSpPr/>
      </dsp:nvSpPr>
      <dsp:spPr>
        <a:xfrm>
          <a:off x="4724162" y="0"/>
          <a:ext cx="2583655" cy="516731"/>
        </a:xfrm>
        <a:prstGeom prst="rect">
          <a:avLst/>
        </a:prstGeom>
        <a:solidFill>
          <a:srgbClr val="D65A7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Навык досуга</a:t>
          </a:r>
        </a:p>
      </dsp:txBody>
      <dsp:txXfrm>
        <a:off x="4724162" y="0"/>
        <a:ext cx="2583655" cy="516731"/>
      </dsp:txXfrm>
    </dsp:sp>
    <dsp:sp modelId="{3150B041-B0BD-CF42-BBC4-18ECD92363A2}">
      <dsp:nvSpPr>
        <dsp:cNvPr id="0" name=""/>
        <dsp:cNvSpPr/>
      </dsp:nvSpPr>
      <dsp:spPr>
        <a:xfrm>
          <a:off x="7909416" y="516731"/>
          <a:ext cx="0" cy="46505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5D44B-A799-C14C-9DD9-755D3B264FCE}">
      <dsp:nvSpPr>
        <dsp:cNvPr id="0" name=""/>
        <dsp:cNvSpPr/>
      </dsp:nvSpPr>
      <dsp:spPr>
        <a:xfrm>
          <a:off x="8038599" y="671750"/>
          <a:ext cx="2445946" cy="209276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77EE-BEB8-C34A-B380-01888AEBBF2C}">
      <dsp:nvSpPr>
        <dsp:cNvPr id="0" name=""/>
        <dsp:cNvSpPr/>
      </dsp:nvSpPr>
      <dsp:spPr>
        <a:xfrm>
          <a:off x="8038599" y="2764511"/>
          <a:ext cx="2445946" cy="2402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rgbClr val="660033"/>
              </a:solidFill>
              <a:effectLst/>
              <a:latin typeface="+mn-lt"/>
              <a:ea typeface="Times New Roman" panose="02020603050405020304" pitchFamily="18" charset="0"/>
            </a:rPr>
            <a:t>Переходить от одного места в другое, переключаться с занятия на  занятие</a:t>
          </a:r>
          <a:endParaRPr lang="ru-RU" sz="2600" kern="1200" dirty="0">
            <a:latin typeface="+mn-lt"/>
          </a:endParaRPr>
        </a:p>
      </dsp:txBody>
      <dsp:txXfrm>
        <a:off x="8038599" y="2764511"/>
        <a:ext cx="2445946" cy="2402799"/>
      </dsp:txXfrm>
    </dsp:sp>
    <dsp:sp modelId="{7F614B3C-A00A-CE4D-98ED-0D88490F8B0C}">
      <dsp:nvSpPr>
        <dsp:cNvPr id="0" name=""/>
        <dsp:cNvSpPr/>
      </dsp:nvSpPr>
      <dsp:spPr>
        <a:xfrm>
          <a:off x="7909416" y="0"/>
          <a:ext cx="2583655" cy="516731"/>
        </a:xfrm>
        <a:prstGeom prst="rect">
          <a:avLst/>
        </a:prstGeom>
        <a:solidFill>
          <a:srgbClr val="D65A7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Навык перехода</a:t>
          </a:r>
        </a:p>
      </dsp:txBody>
      <dsp:txXfrm>
        <a:off x="7909416" y="0"/>
        <a:ext cx="2583655" cy="51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20:57:35.1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24575,'0'15'0,"10"0"0,-2 1 0,13 1 0,-4 6 0,13 7 0,1-5 0,1 12 0,5-5 0,-5 0 0,7 6 0,-2-12 0,3 13 0,4-12 0,6 13 0,5-5 0,3 9 0,0-1 0,0 0 0,-1 0 0,1 7 0,6-5 0,-5 11 0,5-5 0,3 9 0,-7-9-461,15 9 461,-9-14 0,3 12 0,1-14 0,5 7 0,-1-7 0,-8-8 0,2-1 0,-20-9 0,14 1 0,-9 0 0,0 0 0,-13-3 0,2-4 461,-18 1-461,-1-9 0,-3 8 0,-9-8 0,4 2 0,-9-4 0,-2 0 0,-4 0 0,0 1 0,0-1 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20:57:37.7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1881 0 24575,'-17'0'0,"-4"5"0,4 6 0,-7 13 0,-6 8 0,4-1 0,-12 7 0,13-8 0,-14 10 0,6-2 0,0 1 0,-5 0 0,-4 8 0,8-13 0,-12 12 0,14-14 0,-8 8 0,-2 8 0,2-6 0,-2 6 0,1-1 0,0-5 0,-1 6 0,2-8 0,6 6 0,-5-4 0,-3 11 0,8-19 0,-20 14 0,12-8 0,-8 4 0,9 2 0,-5-5 0,11-2 0,-13 2 0,7-1 0,8-1 0,-5 0 0,5 0 0,0-7 0,2 4 0,8-12 0,-8 13 0,12-13 0,-10 6 0,16-7 0,-9 5 0,4-4 0,-5 5 0,5-1 0,-3-4 0,2 11 0,-4-11 0,-1 11 0,1-11 0,4 5 0,4-12 0,-1 4 0,9-5 0,-8 0 0,14-1 0,-4-10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20:57:51.2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20:58:06.7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21:00:38.7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1133 24575,'0'27'0,"0"0"0,0-5 0,5-5 0,1 4 0,4-4 0,2 5 0,-6 1 0,4-1 0,-4 0 0,0 1 0,4-1 0,-9 0 0,9 0 0,-9 1 0,9-1 0,-8 0 0,2 1 0,1-1 0,-3 0 0,8 0 0,-9-5 0,4 4 0,-5-9 0,5 9 0,-4-10 0,4 5 0,-1-6 0,-2 0 0,2 0 0,0 0 0,-2 0 0,2 0 0,1 0 0,-4 0 0,8 0 0,-8 0 0,8 0 0,-4 0 0,1 0 0,3 1 0,-3 9 0,0-2 0,4 8 0,-9-9 0,9 4 0,-9-10 0,4 10 0,-5-9 0,0 9 0,0-10 0,0 5 0,0-1 0,0-3 0,0 3 0,0-5 0,0 0 0,0 0 0,0 0 0,0 1 0,0-1 0,0 0 0,0 0 0,0 0 0,0 0 0,0 0 0,0 0 0,0 0 0,0 0 0,0 0 0,0 0 0,0 0 0,0 0 0,0 1 0,0-1 0,0 0 0,0 0 0,0 0 0,0 0 0,0 0 0,0 0 0,0 0 0,0 0 0,0 0 0,0 0 0,0 0 0,0 1 0,0-1 0,0 0 0,0 0 0,4-5 0,2-9 0,4-3 0,0-8 0,1-1 0,-1 5 0,0-5 0,1 1 0,-1 3 0,1-9 0,0 4 0,0-6 0,1-5 0,-1 4 0,1-12 0,6-1 0,-4-2 0,4-5 0,1 0 0,-5-2 0,11-8 0,-2-17 0,-1 5 0,6-16 0,-5 1 0,6 6 0,7-6 0,-4-1 0,-4 16 0,-9 16 0,0 1 0,3-4 0,-2-7 0,1 1 0,4 11 0,-9-1 0,-1-1 0,12-7 0,11-34 0,-6 14 0,4 0 0,-9 18 0,-1 13 0,8-10 0,-7 10 0,6-1 0,-14 11 0,3 5 0,-9 2 0,8 7 0,-9 0 0,9 4 0,-8-3 0,12-1 0,-12 4 0,8-8 0,-11 14 0,0-3 0,1 5 0,-1-1 0,0 6 0,0-4 0,0 3 0,0 0 0,0-3 0,-4 3 0,3 1 0,-8 0 0,3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1:27:29.2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2313 24575,'23'-35'0,"7"-5"0,3 0 0,8-2 0,0-6 0,-9 15 0,6-5 0,-14 14 0,7-13 0,-8 13 0,0 0 0,0 3 0,-6 3 0,-2 1 0,1-4 0,-4 10 0,9-10 0,-10 9 0,5-9 0,0 9 0,-4-9 0,9 8 0,-8-8 0,8 4 0,-9 0 0,9-5 0,-5 5 0,2-5 0,3 5 0,-4-5 0,5 5 0,1-6 0,0-5 0,10-13 0,0 7 0,9-13 0,-3 14 0,9-15 0,-14 14 0,12-12 0,-14 14 0,1-7 0,5-1 0,-5 2 0,0-1 0,-2 7 0,-8 3 0,-1 7 0,1-7 0,0 5 0,-5-5 0,3 7 0,-3-1 0,-1 1 0,-1-1 0,5-9 0,-7 7 0,12-7 0,-14 15 0,4-5 0,-1 5 0,-2-5 0,8 0 0,-4-1 0,0 1 0,4 4 0,-3-3 0,-1 4 0,4-1 0,-9-3 0,9 8 0,-8-8 0,2 9 0,1-9 0,-4 9 0,4-9 0,-6 10 0,6-10 0,1 4 0,5-6 0,-5 1 0,14-11 0,-11 8 0,7-7 0,-11 15 0,-5 1 0,-1 6 0,0 0 0,0-6 0,1 5 0,-1-5 0,0 6 0,0 4 0,-4-3 0,3 3 0,-8-4 0,8 4 0,-8-7 0,8 10 0,-8-10 0,4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1:27:32.6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155 0 24575,'-5'27'0,"4"-3"0,-4-14 0,1 0 0,3 0 0,-4 0 0,1 0 0,2 0 0,-2 0 0,4 0 0,0 0 0,0 0 0,0 0 0,0 0 0,0 1 0,-5-1 0,4 0 0,-8 5 0,7 2 0,-7 0 0,8 4 0,-8-10 0,7 5 0,-2-6 0,-1 0 0,4 0 0,-3 0 0,4 0 0,-5 0 0,4 0 0,-4 0 0,1 0 0,3 0 0,-4 1 0,5-1 0,-4 0 0,2 0 0,-2 0 0,-1 0 0,4 0 0,-3 0 0,4 0 0,-5 0 0,4 6 0,-4-5 0,5 5 0,0-1 0,0-3 0,-4 3 0,3 1 0,-4-5 0,5 10 0,0-10 0,0 5 0,0-1 0,-4-3 0,3 9 0,-4-10 0,5 10 0,0-9 0,0 8 0,0-8 0,0 9 0,0-10 0,0 10 0,0-4 0,0 0 0,0 4 0,0-4 0,0 0 0,0-2 0,0 1 0,0-5 0,0 4 0,0-4 0,0-1 0,0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1:27:38.3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1179 0 24575,'-27'0'0,"3"0"0,14 0 0,0 0 0,-1 0 0,1 0 0,0 0 0,0 0 0,0 0 0,-1 0 0,1 0 0,-6 0 0,-1 0 0,0 0 0,-4 0 0,10 0 0,-5 0 0,6 0 0,0 0 0,-1 0 0,1 9 0,-5-1 0,-2 7 0,-1-5 0,-3-4 0,10 3 0,-5-3 0,6 0 0,4 3 0,2-4 0,-1 5 0,4 0 0,-13 1 0,-5 0 0,-5 0 0,0 0 0,3-4 0,10 1 0,-5-6 0,6 7 0,-1-8 0,1 3 0,0-4 0,0 0 0,-12 6 0,3 0 0,-10 5 0,1-4 0,3 3 0,-3-4 0,11 0 0,1-1 0,6-5 0,0 4 0,-1-2 0,-4 2 0,-9-4 0,0 0 0,-5 0 0,7 0 0,5 0 0,-4 0 0,9 0 0,-3 0 0,4 0 0,1 0 0,0 0 0,-12 5 0,9-3 0,-21 9 0,21-10 0,-15 9 0,17-8 0,-5 3 0,6-5 0,0 4 0,4 2 0,1 4 0,5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2892-7CF9-4FE8-99E5-8F776079089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2894-61D3-4D3E-A369-EF7173D7B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3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6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5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3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3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9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70C2-86CA-4286-BC8C-D13EAD856EF6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6C71-D574-4750-8B17-E68F28DE2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614" y="446606"/>
            <a:ext cx="3759036" cy="113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9F0038-8767-C30F-4887-5301AA156F4D}"/>
              </a:ext>
            </a:extLst>
          </p:cNvPr>
          <p:cNvSpPr txBox="1"/>
          <p:nvPr/>
        </p:nvSpPr>
        <p:spPr>
          <a:xfrm>
            <a:off x="1535296" y="3174712"/>
            <a:ext cx="9121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KZ" sz="4000" b="1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одготовка к школе: Что важно?</a:t>
            </a:r>
          </a:p>
        </p:txBody>
      </p:sp>
    </p:spTree>
    <p:extLst>
      <p:ext uri="{BB962C8B-B14F-4D97-AF65-F5344CB8AC3E}">
        <p14:creationId xmlns:p14="http://schemas.microsoft.com/office/powerpoint/2010/main" val="327591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2F850-0A2A-2148-597F-1A17976A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KZ" dirty="0">
                <a:solidFill>
                  <a:srgbClr val="660033"/>
                </a:solidFill>
              </a:rPr>
              <a:t>Функциональные навыки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70770F-F435-FDE8-31B5-F8D2867BF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70291"/>
              </p:ext>
            </p:extLst>
          </p:nvPr>
        </p:nvGraphicFramePr>
        <p:xfrm>
          <a:off x="160020" y="1690688"/>
          <a:ext cx="1203198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4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111F2-0248-9A5D-3109-F42AF235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921997" cy="65063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60033"/>
                </a:solidFill>
              </a:rPr>
              <a:t>Н</a:t>
            </a:r>
            <a:r>
              <a:rPr lang="ru-KZ" dirty="0">
                <a:solidFill>
                  <a:srgbClr val="660033"/>
                </a:solidFill>
              </a:rPr>
              <a:t>авыки обучения в группе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309EE-6C1E-09B5-8D1B-268E09702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06769"/>
            <a:ext cx="5648934" cy="58205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KZ" sz="3200" dirty="0">
                <a:solidFill>
                  <a:srgbClr val="6600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Умение следовать указаниям педагога в 80 % случаев</a:t>
            </a:r>
            <a:endParaRPr lang="ru-KZ" sz="3200" dirty="0">
              <a:solidFill>
                <a:srgbClr val="660033"/>
              </a:solidFill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KZ" sz="3200" dirty="0">
                <a:solidFill>
                  <a:srgbClr val="660033"/>
                </a:solidFill>
                <a:ea typeface="Calibri" panose="020F0502020204030204" pitchFamily="34" charset="0"/>
              </a:rPr>
              <a:t>Навык сидеть за столом как минимум 5-15 минут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60033"/>
                </a:solidFill>
                <a:ea typeface="Calibri" panose="020F0502020204030204" pitchFamily="34" charset="0"/>
              </a:rPr>
              <a:t>О</a:t>
            </a:r>
            <a:r>
              <a:rPr lang="ru-KZ" sz="3200" dirty="0">
                <a:solidFill>
                  <a:srgbClr val="660033"/>
                </a:solidFill>
                <a:ea typeface="Calibri" panose="020F0502020204030204" pitchFamily="34" charset="0"/>
              </a:rPr>
              <a:t>бращать внимание на учителя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KZ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рать необходимые материалы со своей парты, из рюкзака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KZ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трогать других людей, не брать чужие вещи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KZ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рисоединяться к классу в выполнении привычных действий, следуя групповым (фронтальным) инструкциям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KZ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в простые игры со сверстниками</a:t>
            </a:r>
          </a:p>
          <a:p>
            <a:br>
              <a:rPr lang="ru-KZ" sz="32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KZ" sz="3200" dirty="0">
                <a:ea typeface="Calibri" panose="020F0502020204030204" pitchFamily="34" charset="0"/>
              </a:rPr>
            </a:br>
            <a:endParaRPr lang="ru-KZ" sz="3200" dirty="0"/>
          </a:p>
          <a:p>
            <a:pPr algn="r"/>
            <a:endParaRPr lang="ru-KZ" sz="3200" dirty="0">
              <a:solidFill>
                <a:srgbClr val="660033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1C1364B-AAD9-F447-B713-FFC59E6D506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10208"/>
          <a:stretch>
            <a:fillRect/>
          </a:stretch>
        </p:blipFill>
        <p:spPr bwMode="auto">
          <a:xfrm>
            <a:off x="6770076" y="2208213"/>
            <a:ext cx="4585311" cy="27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5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44B5CB-3CD7-3B79-F716-D3669EB0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60033"/>
                </a:solidFill>
              </a:rPr>
              <a:t>Н</a:t>
            </a:r>
            <a:r>
              <a:rPr lang="ru-KZ" dirty="0">
                <a:solidFill>
                  <a:srgbClr val="660033"/>
                </a:solidFill>
              </a:rPr>
              <a:t>авыки самообслуживания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5719856-9FE9-5EF2-4933-6593024A0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8726"/>
              </p:ext>
            </p:extLst>
          </p:nvPr>
        </p:nvGraphicFramePr>
        <p:xfrm>
          <a:off x="1116227" y="1813267"/>
          <a:ext cx="9959546" cy="443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141">
                  <a:extLst>
                    <a:ext uri="{9D8B030D-6E8A-4147-A177-3AD203B41FA5}">
                      <a16:colId xmlns:a16="http://schemas.microsoft.com/office/drawing/2014/main" val="128785596"/>
                    </a:ext>
                  </a:extLst>
                </a:gridCol>
                <a:gridCol w="6493405">
                  <a:extLst>
                    <a:ext uri="{9D8B030D-6E8A-4147-A177-3AD203B41FA5}">
                      <a16:colId xmlns:a16="http://schemas.microsoft.com/office/drawing/2014/main" val="971222330"/>
                    </a:ext>
                  </a:extLst>
                </a:gridCol>
              </a:tblGrid>
              <a:tr h="2026549">
                <a:tc>
                  <a:txBody>
                    <a:bodyPr/>
                    <a:lstStyle/>
                    <a:p>
                      <a:r>
                        <a:rPr lang="ru-KZ" sz="2400" b="0" dirty="0"/>
                        <a:t>Навык приема пищи</a:t>
                      </a:r>
                    </a:p>
                  </a:txBody>
                  <a:tcPr>
                    <a:solidFill>
                      <a:srgbClr val="C081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/>
                        <a:t>У</a:t>
                      </a:r>
                      <a:r>
                        <a:rPr lang="ru-KZ" sz="2400" b="0" dirty="0"/>
                        <a:t>меть пользоваться ложкой, вилкой; </a:t>
                      </a:r>
                    </a:p>
                    <a:p>
                      <a:r>
                        <a:rPr lang="ru-KZ" sz="2400" b="0" dirty="0"/>
                        <a:t>открывать упаковки; </a:t>
                      </a:r>
                    </a:p>
                    <a:p>
                      <a:r>
                        <a:rPr lang="ru-KZ" sz="2400" b="0" dirty="0"/>
                        <a:t>пользоваться салфеткой; </a:t>
                      </a:r>
                    </a:p>
                    <a:p>
                      <a:r>
                        <a:rPr lang="ru-KZ" sz="2400" b="0" dirty="0"/>
                        <a:t>убирать за собой со стола посуду; </a:t>
                      </a:r>
                    </a:p>
                    <a:p>
                      <a:r>
                        <a:rPr lang="ru-KZ" sz="2400" b="0" dirty="0"/>
                        <a:t>убирать за собой, если уронит или прольет пищу</a:t>
                      </a:r>
                    </a:p>
                  </a:txBody>
                  <a:tcPr>
                    <a:solidFill>
                      <a:srgbClr val="C08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90820"/>
                  </a:ext>
                </a:extLst>
              </a:tr>
              <a:tr h="1266595">
                <a:tc>
                  <a:txBody>
                    <a:bodyPr/>
                    <a:lstStyle/>
                    <a:p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Навык переодевания </a:t>
                      </a:r>
                    </a:p>
                  </a:txBody>
                  <a:tcPr>
                    <a:solidFill>
                      <a:srgbClr val="C081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У</a:t>
                      </a:r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меть переодеваться на урок физкультуры; </a:t>
                      </a:r>
                    </a:p>
                    <a:p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одевать и снимать верхнюю одежду; </a:t>
                      </a:r>
                    </a:p>
                    <a:p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уметь переобуваться</a:t>
                      </a:r>
                    </a:p>
                  </a:txBody>
                  <a:tcPr>
                    <a:solidFill>
                      <a:srgbClr val="C08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62142"/>
                  </a:ext>
                </a:extLst>
              </a:tr>
              <a:tr h="88661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авык пользования туалетом</a:t>
                      </a:r>
                    </a:p>
                  </a:txBody>
                  <a:tcPr>
                    <a:solidFill>
                      <a:srgbClr val="C087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У</a:t>
                      </a:r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меть самостоятельно пользоваться туалетом; </a:t>
                      </a:r>
                    </a:p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М</a:t>
                      </a:r>
                      <a:r>
                        <a:rPr lang="ru-KZ" sz="2400" dirty="0">
                          <a:solidFill>
                            <a:schemeClr val="bg1"/>
                          </a:solidFill>
                        </a:rPr>
                        <a:t>ыть руки после пользования туалетом</a:t>
                      </a:r>
                    </a:p>
                  </a:txBody>
                  <a:tcPr>
                    <a:solidFill>
                      <a:srgbClr val="C087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47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0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BD0B-B095-D496-23DE-04A089FD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6600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В модуле</a:t>
            </a:r>
            <a:r>
              <a:rPr lang="ru-RU" sz="32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«</a:t>
            </a:r>
            <a:r>
              <a:rPr lang="ru-RU" sz="3200" dirty="0">
                <a:solidFill>
                  <a:srgbClr val="6600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Школа» The AFLS (Доктор Майкл Мюллер (</a:t>
            </a:r>
            <a:r>
              <a:rPr lang="en-US" sz="3200" dirty="0">
                <a:solidFill>
                  <a:srgbClr val="6600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BCBA-D, IBA</a:t>
            </a:r>
            <a:r>
              <a:rPr lang="ru-RU" sz="3200" dirty="0">
                <a:solidFill>
                  <a:srgbClr val="6600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 можно посмотреть </a:t>
            </a:r>
            <a:r>
              <a:rPr lang="ru-RU" sz="32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навыки ученика, относящиеся к школьной жизни и оценить их сформированность</a:t>
            </a:r>
            <a:endParaRPr lang="ru-KZ" sz="3200" dirty="0">
              <a:solidFill>
                <a:srgbClr val="660033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1AA9780-265F-0FAC-AA64-D9AF04F25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81" y="1906620"/>
            <a:ext cx="6216885" cy="49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0D64739D-6B4A-3FED-094E-3A3809C0C444}"/>
                  </a:ext>
                </a:extLst>
              </p14:cNvPr>
              <p14:cNvContentPartPr/>
              <p14:nvPr/>
            </p14:nvContentPartPr>
            <p14:xfrm>
              <a:off x="7691483" y="3083123"/>
              <a:ext cx="732600" cy="83304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0D64739D-6B4A-3FED-094E-3A3809C0C4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483" y="3020123"/>
                <a:ext cx="85824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3078DB0B-DDE1-C4DB-AAB2-3E1F55EC603A}"/>
                  </a:ext>
                </a:extLst>
              </p14:cNvPr>
              <p14:cNvContentPartPr/>
              <p14:nvPr/>
            </p14:nvContentPartPr>
            <p14:xfrm>
              <a:off x="7728203" y="3520163"/>
              <a:ext cx="55800" cy="37260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3078DB0B-DDE1-C4DB-AAB2-3E1F55EC60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5203" y="3457163"/>
                <a:ext cx="1814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79176917-5742-15FC-0546-7516DC9D7E20}"/>
                  </a:ext>
                </a:extLst>
              </p14:cNvPr>
              <p14:cNvContentPartPr/>
              <p14:nvPr/>
            </p14:nvContentPartPr>
            <p14:xfrm>
              <a:off x="7709123" y="3804923"/>
              <a:ext cx="424800" cy="11556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79176917-5742-15FC-0546-7516DC9D7E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6123" y="3741923"/>
                <a:ext cx="55044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84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7CE44-582F-6A92-AD31-41A8F05C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60033"/>
                </a:solidFill>
              </a:rPr>
              <a:t>Уважаемые родители!</a:t>
            </a:r>
            <a:endParaRPr lang="ru-KZ" dirty="0">
              <a:solidFill>
                <a:srgbClr val="6600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74E94-287A-E30A-F9AC-09CD0885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3200" cy="4351338"/>
          </a:xfrm>
        </p:spPr>
        <p:txBody>
          <a:bodyPr>
            <a:normAutofit lnSpcReduction="10000"/>
          </a:bodyPr>
          <a:lstStyle/>
          <a:p>
            <a:r>
              <a:rPr lang="ru-KZ" spc="-35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Расскажите ребенку о том, зачем он идет в школу и чего ему ждать от первого учебного года.</a:t>
            </a:r>
            <a:endParaRPr lang="ru-KZ" dirty="0">
              <a:solidFill>
                <a:srgbClr val="6600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KZ" spc="-35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Устройте ребенку ознакомительную экскурсию по школе.</a:t>
            </a:r>
            <a:endParaRPr lang="ru-KZ" dirty="0">
              <a:solidFill>
                <a:srgbClr val="6600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KZ" spc="-35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Проинформируйте учителей об индивидуальных особенностях ребенка.</a:t>
            </a:r>
            <a:endParaRPr lang="ru-KZ" dirty="0">
              <a:solidFill>
                <a:srgbClr val="6600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KZ" spc="-35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ребенок склонен к сенсорной перегрузке, снабдите его любимым предметом для стимуляции</a:t>
            </a:r>
            <a:r>
              <a:rPr lang="ru-KZ" sz="1800" b="1" spc="-35" dirty="0">
                <a:solidFill>
                  <a:srgbClr val="BA0C2F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.</a:t>
            </a:r>
            <a:endParaRPr lang="ru-K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69BDE178-1B3E-F658-DE3A-4F29A896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98700"/>
            <a:ext cx="377276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1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B0B1-8AFA-1624-1142-16E86B58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660033"/>
                </a:solidFill>
              </a:rPr>
              <a:t>У</a:t>
            </a:r>
            <a:r>
              <a:rPr lang="ru-KZ" dirty="0">
                <a:solidFill>
                  <a:srgbClr val="660033"/>
                </a:solidFill>
              </a:rPr>
              <a:t>важаемые педагоги!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A49CAF-CE4A-58D7-F631-20428C53E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4"/>
            <a:ext cx="5257800" cy="47702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60033"/>
                </a:solidFill>
              </a:rPr>
              <a:t>Р</a:t>
            </a:r>
            <a:r>
              <a:rPr lang="ru-KZ" sz="2400" dirty="0">
                <a:solidFill>
                  <a:srgbClr val="660033"/>
                </a:solidFill>
              </a:rPr>
              <a:t>ебенку легче следовать четкой структуре учебного дня –заранее предупреждайте о изменении в рабочем дне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60033"/>
                </a:solidFill>
              </a:rPr>
              <a:t>П</a:t>
            </a:r>
            <a:r>
              <a:rPr lang="ru-KZ" sz="2400" dirty="0">
                <a:solidFill>
                  <a:srgbClr val="660033"/>
                </a:solidFill>
              </a:rPr>
              <a:t>омоготие организовать досуг на перемене, создавайте ситуации взаимодействия с одноклассниками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60033"/>
                </a:solidFill>
              </a:rPr>
              <a:t>П</a:t>
            </a:r>
            <a:r>
              <a:rPr lang="ru-KZ" sz="2400" dirty="0">
                <a:solidFill>
                  <a:srgbClr val="660033"/>
                </a:solidFill>
              </a:rPr>
              <a:t>ользуйтесь визуальным расписанием – это подсказка для ребенка о последовательности видов деятельности в течение школьного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60033"/>
                </a:solidFill>
              </a:rPr>
              <a:t>П</a:t>
            </a:r>
            <a:r>
              <a:rPr lang="ru-KZ" sz="2400" dirty="0">
                <a:solidFill>
                  <a:srgbClr val="660033"/>
                </a:solidFill>
              </a:rPr>
              <a:t>оговорите с родителями о том, что в классе обучается особенный ребенок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60033"/>
                </a:solidFill>
              </a:rPr>
              <a:t>П</a:t>
            </a:r>
            <a:r>
              <a:rPr lang="ru-KZ" sz="2400" dirty="0">
                <a:solidFill>
                  <a:srgbClr val="660033"/>
                </a:solidFill>
              </a:rPr>
              <a:t>роведите беседу с учениками класса о толерантности</a:t>
            </a:r>
          </a:p>
          <a:p>
            <a:endParaRPr lang="ru-KZ" dirty="0">
              <a:solidFill>
                <a:srgbClr val="660033"/>
              </a:solidFill>
            </a:endParaRPr>
          </a:p>
        </p:txBody>
      </p:sp>
      <p:pic>
        <p:nvPicPr>
          <p:cNvPr id="1034" name="Picture 10" descr="Родные юных петербуржцев с аутизмом, не дождавшись помощи от чиновников и политиков, сами открывают инклюзивные классы в школах">
            <a:extLst>
              <a:ext uri="{FF2B5EF4-FFF2-40B4-BE49-F238E27FC236}">
                <a16:creationId xmlns:a16="http://schemas.microsoft.com/office/drawing/2014/main" id="{6A34C4B1-ACD9-12DE-A9F0-34E17D4B69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30" y="1825625"/>
            <a:ext cx="32605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0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1177" y="2132291"/>
            <a:ext cx="3759036" cy="11363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4689" y="3438486"/>
            <a:ext cx="53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ФОНД СОЦИАЛЬНЫХ ИЗМЕНЕНИЙ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9431" y="494575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+mj-lt"/>
              </a:rPr>
              <a:t>г.Нур</a:t>
            </a:r>
            <a:r>
              <a:rPr lang="ru-RU" sz="2000" dirty="0">
                <a:latin typeface="+mj-lt"/>
              </a:rPr>
              <a:t>-Султан, </a:t>
            </a:r>
            <a:r>
              <a:rPr lang="ru-RU" sz="2000" dirty="0" err="1">
                <a:latin typeface="+mj-lt"/>
              </a:rPr>
              <a:t>ул.Д.Кунаева</a:t>
            </a:r>
            <a:r>
              <a:rPr lang="ru-RU" sz="2000" dirty="0">
                <a:latin typeface="+mj-lt"/>
              </a:rPr>
              <a:t> 12/1, офис 411.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Корпоративный фонд «</a:t>
            </a:r>
            <a:r>
              <a:rPr lang="ru-RU" sz="2000" dirty="0" err="1">
                <a:latin typeface="+mj-lt"/>
              </a:rPr>
              <a:t>Болашақ</a:t>
            </a:r>
            <a:r>
              <a:rPr lang="ru-RU" sz="2000" dirty="0">
                <a:latin typeface="+mj-lt"/>
              </a:rPr>
              <a:t>».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Тел: +7 (7172) 500-618</a:t>
            </a:r>
            <a:br>
              <a:rPr lang="ru-RU" sz="2000" dirty="0">
                <a:latin typeface="+mj-lt"/>
              </a:rPr>
            </a:br>
            <a:r>
              <a:rPr lang="en-US" sz="2000" dirty="0">
                <a:latin typeface="+mj-lt"/>
              </a:rPr>
              <a:t>bolashakcharity.kz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54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3CB17-7D32-C0BB-1958-56347E49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924" y="5622325"/>
            <a:ext cx="4436076" cy="782596"/>
          </a:xfrm>
        </p:spPr>
        <p:txBody>
          <a:bodyPr>
            <a:normAutofit fontScale="90000"/>
          </a:bodyPr>
          <a:lstStyle/>
          <a:p>
            <a:r>
              <a:rPr lang="ru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Назгуль Нурмаганбетова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D30931-4219-05B1-89DB-9E9BE30DA3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7589" y="609599"/>
            <a:ext cx="5012726" cy="501272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B472C26-E174-4FD5-BE7A-C4F266077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4812" y="2184937"/>
            <a:ext cx="4687330" cy="248812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Педагог-психолог</a:t>
            </a:r>
          </a:p>
          <a:p>
            <a:pPr algn="l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Поведенческий аналитик</a:t>
            </a:r>
          </a:p>
          <a:p>
            <a:pPr algn="l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K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уратор поведенческих программ К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 </a:t>
            </a:r>
            <a:r>
              <a:rPr lang="ru-K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KZ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Болашақ</a:t>
            </a:r>
            <a:r>
              <a:rPr lang="ru-K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l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Соавтор и преподаватель Вводного курса по  АВА-терапии  </a:t>
            </a:r>
            <a:b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КФ «Болашак» </a:t>
            </a:r>
          </a:p>
        </p:txBody>
      </p:sp>
    </p:spTree>
    <p:extLst>
      <p:ext uri="{BB962C8B-B14F-4D97-AF65-F5344CB8AC3E}">
        <p14:creationId xmlns:p14="http://schemas.microsoft.com/office/powerpoint/2010/main" val="22311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35724" r="74642" b="44618"/>
          <a:stretch/>
        </p:blipFill>
        <p:spPr>
          <a:xfrm>
            <a:off x="9274628" y="4056861"/>
            <a:ext cx="2917371" cy="2801139"/>
          </a:xfrm>
          <a:prstGeom prst="rect">
            <a:avLst/>
          </a:prstGeom>
        </p:spPr>
      </p:pic>
      <p:sp>
        <p:nvSpPr>
          <p:cNvPr id="5" name="Половина рамки 4"/>
          <p:cNvSpPr/>
          <p:nvPr/>
        </p:nvSpPr>
        <p:spPr>
          <a:xfrm rot="5400000">
            <a:off x="5464411" y="-2529286"/>
            <a:ext cx="1489257" cy="9941584"/>
          </a:xfrm>
          <a:prstGeom prst="halfFrame">
            <a:avLst>
              <a:gd name="adj1" fmla="val 810"/>
              <a:gd name="adj2" fmla="val 771"/>
            </a:avLst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6200000">
            <a:off x="2471012" y="13560"/>
            <a:ext cx="4450851" cy="8323629"/>
          </a:xfrm>
          <a:prstGeom prst="halfFrame">
            <a:avLst>
              <a:gd name="adj1" fmla="val 382"/>
              <a:gd name="adj2" fmla="val 427"/>
            </a:avLst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48DC09-1C71-EB31-9274-405751AB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22" y="365125"/>
            <a:ext cx="10819178" cy="1331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660033"/>
                </a:solidFill>
                <a:latin typeface="Google Sans"/>
              </a:rPr>
              <a:t>Инклюзия — это процесс реального включения в активную жизнь социума людей имеющих трудности в физическом развитии, в том числе с инвалидностью или ментальными особенностями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6490B9-E6B0-E08E-B42B-D78AEFF8E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6" y="2564690"/>
            <a:ext cx="3221367" cy="32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28E2B9-BD4A-5BA7-0D4A-AF9F5AE3C9CA}"/>
              </a:ext>
            </a:extLst>
          </p:cNvPr>
          <p:cNvSpPr txBox="1"/>
          <p:nvPr/>
        </p:nvSpPr>
        <p:spPr>
          <a:xfrm>
            <a:off x="3049172" y="282531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8012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7C50C-4D6C-A808-B977-1FF54DFE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4" y="365125"/>
            <a:ext cx="10228385" cy="5458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KZ" sz="28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часто считается, что готовность аутичного ученика к обучению рядом с нейротипичными сверстниками определяется знаниями по школьным предметам</a:t>
            </a:r>
            <a:r>
              <a:rPr lang="ru-KZ" sz="2800" dirty="0">
                <a:solidFill>
                  <a:srgbClr val="660033"/>
                </a:solidFill>
                <a:effectLst/>
              </a:rPr>
              <a:t> </a:t>
            </a:r>
            <a:br>
              <a:rPr lang="ru-KZ" sz="2800" dirty="0">
                <a:solidFill>
                  <a:srgbClr val="660033"/>
                </a:solidFill>
                <a:effectLst/>
              </a:rPr>
            </a:br>
            <a:br>
              <a:rPr lang="ru-KZ" sz="2800" dirty="0">
                <a:solidFill>
                  <a:srgbClr val="660033"/>
                </a:solidFill>
                <a:effectLst/>
              </a:rPr>
            </a:br>
            <a:br>
              <a:rPr lang="ru-KZ" sz="2800" dirty="0">
                <a:solidFill>
                  <a:srgbClr val="660033"/>
                </a:solidFill>
                <a:effectLst/>
              </a:rPr>
            </a:br>
            <a:r>
              <a:rPr lang="ru-KZ" sz="28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функциональные формы поведения играют главную роль в принятии решения о включении ребенка в общеобразовательный процесс.</a:t>
            </a:r>
            <a:r>
              <a:rPr lang="ru-KZ" sz="28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K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BB96F39-9763-91A3-78C4-B9D5509A77AF}"/>
              </a:ext>
            </a:extLst>
          </p:cNvPr>
          <p:cNvGrpSpPr/>
          <p:nvPr/>
        </p:nvGrpSpPr>
        <p:grpSpPr>
          <a:xfrm>
            <a:off x="10457723" y="1364123"/>
            <a:ext cx="738360" cy="739080"/>
            <a:chOff x="10457723" y="1364123"/>
            <a:chExt cx="73836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91FCF58B-2586-F28C-32C2-47B0FBED627D}"/>
                    </a:ext>
                  </a:extLst>
                </p14:cNvPr>
                <p14:cNvContentPartPr/>
                <p14:nvPr/>
              </p14:nvContentPartPr>
              <p14:xfrm>
                <a:off x="10457723" y="1385003"/>
                <a:ext cx="738360" cy="58644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91FCF58B-2586-F28C-32C2-47B0FBED62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21723" y="1349363"/>
                  <a:ext cx="8100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220E78AE-2EAB-9BC3-BB5F-FD72BC1CFF16}"/>
                    </a:ext>
                  </a:extLst>
                </p14:cNvPr>
                <p14:cNvContentPartPr/>
                <p14:nvPr/>
              </p14:nvContentPartPr>
              <p14:xfrm>
                <a:off x="10517843" y="1364123"/>
                <a:ext cx="677160" cy="73908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220E78AE-2EAB-9BC3-BB5F-FD72BC1CFF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1843" y="1328123"/>
                  <a:ext cx="748800" cy="81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D3DC645A-FFFC-84DC-3270-E3401B79B212}"/>
                  </a:ext>
                </a:extLst>
              </p14:cNvPr>
              <p14:cNvContentPartPr/>
              <p14:nvPr/>
            </p14:nvContentPartPr>
            <p14:xfrm>
              <a:off x="892523" y="1860563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D3DC645A-FFFC-84DC-3270-E3401B79B2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523" y="18249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7F8EB8E9-C4E9-856E-3DA6-CDAD91A06625}"/>
                  </a:ext>
                </a:extLst>
              </p14:cNvPr>
              <p14:cNvContentPartPr/>
              <p14:nvPr/>
            </p14:nvContentPartPr>
            <p14:xfrm>
              <a:off x="945443" y="3982403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7F8EB8E9-C4E9-856E-3DA6-CDAD91A066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443" y="39467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AF0BF86A-08F8-E504-0060-F3381C7155DE}"/>
                  </a:ext>
                </a:extLst>
              </p14:cNvPr>
              <p14:cNvContentPartPr/>
              <p14:nvPr/>
            </p14:nvContentPartPr>
            <p14:xfrm>
              <a:off x="10539083" y="3798083"/>
              <a:ext cx="520200" cy="8755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AF0BF86A-08F8-E504-0060-F3381C7155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3083" y="3762083"/>
                <a:ext cx="591840" cy="9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60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D00B2-3A3A-0F3B-BABD-87C0A5F2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Функциональные навыки – это практичные и полезные навыки, которые позволяют быть самостоятельным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B02B552D-288E-3DE8-0163-6A722B710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84" y="2082018"/>
            <a:ext cx="6969031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4A466-8445-6A11-48ED-CBEA3011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731520"/>
            <a:ext cx="4407408" cy="53949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660033"/>
                </a:solidFill>
              </a:rPr>
              <a:t>Р</a:t>
            </a:r>
            <a:r>
              <a:rPr lang="ru-KZ" dirty="0">
                <a:solidFill>
                  <a:srgbClr val="660033"/>
                </a:solidFill>
              </a:rPr>
              <a:t>ебенок с тяжелым проблемным поведением не будет включен в общеобразовательную среду пока поведение не откорректируется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B8BEF0-7A06-A68D-037A-F52D4A5CE7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1397000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27214-C1C8-CECC-3057-2270E0D2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600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Навыки владения функциональной коммуникации</a:t>
            </a:r>
            <a:r>
              <a:rPr lang="ru-RU" sz="32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endParaRPr lang="ru-KZ" sz="3200" dirty="0">
              <a:solidFill>
                <a:srgbClr val="66003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E11D8-340B-EF62-7DEC-0C813207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1572769"/>
            <a:ext cx="9228992" cy="4011168"/>
          </a:xfrm>
        </p:spPr>
        <p:txBody>
          <a:bodyPr/>
          <a:lstStyle/>
          <a:p>
            <a:r>
              <a:rPr lang="ru-RU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Навыки вербальной речи </a:t>
            </a:r>
          </a:p>
          <a:p>
            <a:endParaRPr lang="ru-RU" dirty="0">
              <a:solidFill>
                <a:srgbClr val="6600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6600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Владение альтернативными </a:t>
            </a:r>
          </a:p>
          <a:p>
            <a:pPr marL="0" indent="0">
              <a:buNone/>
            </a:pPr>
            <a:r>
              <a:rPr lang="ru-RU" dirty="0">
                <a:solidFill>
                  <a:srgbClr val="6600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средствами коммуникации</a:t>
            </a:r>
            <a:endParaRPr lang="ru-KZ" dirty="0">
              <a:solidFill>
                <a:srgbClr val="66003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6C49A1-5B16-2B50-BDC9-71360C2A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-1" r="12769" b="432"/>
          <a:stretch/>
        </p:blipFill>
        <p:spPr bwMode="auto">
          <a:xfrm>
            <a:off x="7655457" y="1430366"/>
            <a:ext cx="2829663" cy="23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спомогательная и альтернативная коммуникация — как общаются ...">
            <a:extLst>
              <a:ext uri="{FF2B5EF4-FFF2-40B4-BE49-F238E27FC236}">
                <a16:creationId xmlns:a16="http://schemas.microsoft.com/office/drawing/2014/main" id="{EEEA26D3-C919-E0D8-8210-F6EA54D9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57" y="4224107"/>
            <a:ext cx="2829663" cy="21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4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B32CC0F-6657-D667-3F9D-DB141844EE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46" y="1632336"/>
            <a:ext cx="46069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8A773-F9D1-96E8-F3FB-97BA5D922700}"/>
              </a:ext>
            </a:extLst>
          </p:cNvPr>
          <p:cNvSpPr txBox="1"/>
          <p:nvPr/>
        </p:nvSpPr>
        <p:spPr>
          <a:xfrm>
            <a:off x="4382532" y="4317723"/>
            <a:ext cx="4029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 dirty="0">
                <a:solidFill>
                  <a:srgbClr val="660033"/>
                </a:solidFill>
                <a:effectLst/>
              </a:rPr>
              <a:t>Коммуникаторы: коммуникативные доски, альбомы, электронные устройства</a:t>
            </a:r>
            <a:endParaRPr lang="ru-KZ" sz="2800" dirty="0">
              <a:solidFill>
                <a:srgbClr val="660033"/>
              </a:solidFill>
            </a:endParaRPr>
          </a:p>
        </p:txBody>
      </p:sp>
      <p:pic>
        <p:nvPicPr>
          <p:cNvPr id="4100" name="Picture 4" descr="Что такое альтернативная коммуникация?">
            <a:extLst>
              <a:ext uri="{FF2B5EF4-FFF2-40B4-BE49-F238E27FC236}">
                <a16:creationId xmlns:a16="http://schemas.microsoft.com/office/drawing/2014/main" id="{3FE1DE70-CFD3-79C9-F93F-2075239C5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164"/>
          <a:stretch/>
        </p:blipFill>
        <p:spPr bwMode="auto">
          <a:xfrm>
            <a:off x="9595577" y="1641701"/>
            <a:ext cx="2385226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льтернативные методы коммуникации с особым ребенком дошкольного возраста»  - МАДОУ Детский сад №261">
            <a:extLst>
              <a:ext uri="{FF2B5EF4-FFF2-40B4-BE49-F238E27FC236}">
                <a16:creationId xmlns:a16="http://schemas.microsoft.com/office/drawing/2014/main" id="{907C2C6B-45DB-44CB-F8DF-EF207CC90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" b="12931"/>
          <a:stretch/>
        </p:blipFill>
        <p:spPr bwMode="auto">
          <a:xfrm>
            <a:off x="560261" y="1407822"/>
            <a:ext cx="2638579" cy="2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5E6FB-518E-2782-FB52-80593BA3EE79}"/>
              </a:ext>
            </a:extLst>
          </p:cNvPr>
          <p:cNvSpPr txBox="1"/>
          <p:nvPr/>
        </p:nvSpPr>
        <p:spPr>
          <a:xfrm>
            <a:off x="1279943" y="4317723"/>
            <a:ext cx="119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2800" dirty="0">
                <a:solidFill>
                  <a:srgbClr val="660033"/>
                </a:solidFill>
                <a:effectLst/>
                <a:ea typeface="Calibri" panose="020F0502020204030204" pitchFamily="34" charset="0"/>
              </a:rPr>
              <a:t>PECS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07C2A-8379-470B-D889-6C5F7D2CC729}"/>
              </a:ext>
            </a:extLst>
          </p:cNvPr>
          <p:cNvSpPr txBox="1"/>
          <p:nvPr/>
        </p:nvSpPr>
        <p:spPr>
          <a:xfrm>
            <a:off x="9858800" y="4317723"/>
            <a:ext cx="18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60033"/>
                </a:solidFill>
              </a:rPr>
              <a:t>П</a:t>
            </a:r>
            <a:r>
              <a:rPr lang="ru-KZ" sz="2800" dirty="0">
                <a:solidFill>
                  <a:srgbClr val="660033"/>
                </a:solidFill>
              </a:rPr>
              <a:t>ланшеты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726F6-108C-F4F1-4E19-D71073AC65AA}"/>
              </a:ext>
            </a:extLst>
          </p:cNvPr>
          <p:cNvSpPr txBox="1"/>
          <p:nvPr/>
        </p:nvSpPr>
        <p:spPr>
          <a:xfrm>
            <a:off x="3157927" y="394701"/>
            <a:ext cx="587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2800" dirty="0">
                <a:solidFill>
                  <a:srgbClr val="660033"/>
                </a:solidFill>
              </a:rPr>
              <a:t>Виды альтернативной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293929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C309392-2ABC-85DA-4ABF-6238330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11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660033"/>
                </a:solidFill>
              </a:rPr>
              <a:t>Навыки функциональной коммуникации</a:t>
            </a:r>
            <a:endParaRPr lang="ru-KZ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D1ADB0F-BEE4-2EB1-839F-CE8DBD014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77070"/>
              </p:ext>
            </p:extLst>
          </p:nvPr>
        </p:nvGraphicFramePr>
        <p:xfrm>
          <a:off x="542925" y="1457325"/>
          <a:ext cx="11172825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511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524</Words>
  <Application>Microsoft Macintosh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Google Sans</vt:lpstr>
      <vt:lpstr>Helvetica</vt:lpstr>
      <vt:lpstr>Tahoma</vt:lpstr>
      <vt:lpstr>Times New Roman</vt:lpstr>
      <vt:lpstr>Тема Office</vt:lpstr>
      <vt:lpstr>Презентация PowerPoint</vt:lpstr>
      <vt:lpstr>Назгуль Нурмаганбетова</vt:lpstr>
      <vt:lpstr>Инклюзия — это процесс реального включения в активную жизнь социума людей имеющих трудности в физическом развитии, в том числе с инвалидностью или ментальными особенностями</vt:lpstr>
      <vt:lpstr>часто считается, что готовность аутичного ученика к обучению рядом с нейротипичными сверстниками определяется знаниями по школьным предметам    функциональные формы поведения играют главную роль в принятии решения о включении ребенка в общеобразовательный процесс.  </vt:lpstr>
      <vt:lpstr>Функциональные навыки – это практичные и полезные навыки, которые позволяют быть самостоятельным.  </vt:lpstr>
      <vt:lpstr>Ребенок с тяжелым проблемным поведением не будет включен в общеобразовательную среду пока поведение не откорректируется </vt:lpstr>
      <vt:lpstr>Навыки владения функциональной коммуникации – </vt:lpstr>
      <vt:lpstr>Презентация PowerPoint</vt:lpstr>
      <vt:lpstr>Навыки функциональной коммуникации</vt:lpstr>
      <vt:lpstr>Функциональные навыки</vt:lpstr>
      <vt:lpstr>Навыки обучения в группе</vt:lpstr>
      <vt:lpstr>Навыки самообслуживания</vt:lpstr>
      <vt:lpstr>В модуле «Школа» The AFLS (Доктор Майкл Мюллер (BCBA-D, IBA) можно посмотреть навыки ученика, относящиеся к школьной жизни и оценить их сформированность</vt:lpstr>
      <vt:lpstr>Уважаемые родители!</vt:lpstr>
      <vt:lpstr>Уважаемые педагоги!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Искандирова Жазира</dc:creator>
  <cp:lastModifiedBy>name name</cp:lastModifiedBy>
  <cp:revision>167</cp:revision>
  <dcterms:created xsi:type="dcterms:W3CDTF">2020-05-27T04:41:09Z</dcterms:created>
  <dcterms:modified xsi:type="dcterms:W3CDTF">2024-04-16T04:50:25Z</dcterms:modified>
</cp:coreProperties>
</file>