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5" r:id="rId3"/>
    <p:sldId id="319" r:id="rId4"/>
    <p:sldId id="274" r:id="rId5"/>
    <p:sldId id="320" r:id="rId6"/>
    <p:sldId id="321" r:id="rId7"/>
    <p:sldId id="332" r:id="rId8"/>
    <p:sldId id="322" r:id="rId9"/>
    <p:sldId id="333" r:id="rId10"/>
    <p:sldId id="326" r:id="rId11"/>
    <p:sldId id="334" r:id="rId12"/>
    <p:sldId id="327" r:id="rId13"/>
    <p:sldId id="336" r:id="rId14"/>
    <p:sldId id="328" r:id="rId15"/>
    <p:sldId id="335" r:id="rId16"/>
    <p:sldId id="329" r:id="rId17"/>
    <p:sldId id="337" r:id="rId18"/>
    <p:sldId id="330" r:id="rId19"/>
    <p:sldId id="342" r:id="rId20"/>
    <p:sldId id="323" r:id="rId21"/>
    <p:sldId id="339" r:id="rId22"/>
    <p:sldId id="324" r:id="rId23"/>
    <p:sldId id="340" r:id="rId24"/>
    <p:sldId id="325" r:id="rId25"/>
    <p:sldId id="341" r:id="rId26"/>
    <p:sldId id="331" r:id="rId27"/>
    <p:sldId id="31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D65A75"/>
    <a:srgbClr val="D1478F"/>
    <a:srgbClr val="99000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DBA9D-FB02-4D79-9777-431CAD75E142}" type="doc">
      <dgm:prSet loTypeId="urn:microsoft.com/office/officeart/2005/8/layout/cycle7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1CF99E-84DC-4E31-A5E7-DA74EF058F37}">
      <dgm:prSet phldrT="[Текст]"/>
      <dgm:spPr>
        <a:solidFill>
          <a:srgbClr val="D1478F"/>
        </a:solidFill>
      </dgm:spPr>
      <dgm:t>
        <a:bodyPr/>
        <a:lstStyle/>
        <a:p>
          <a:r>
            <a:rPr lang="ru-RU" b="1" dirty="0"/>
            <a:t>Стресс родителей</a:t>
          </a:r>
        </a:p>
      </dgm:t>
    </dgm:pt>
    <dgm:pt modelId="{59B760C7-77E3-4F1C-9CBD-AE4F10048AD9}" type="parTrans" cxnId="{3AE6B49E-A21F-4EB8-ABEF-711C56D071BC}">
      <dgm:prSet/>
      <dgm:spPr/>
      <dgm:t>
        <a:bodyPr/>
        <a:lstStyle/>
        <a:p>
          <a:endParaRPr lang="ru-RU" b="1"/>
        </a:p>
      </dgm:t>
    </dgm:pt>
    <dgm:pt modelId="{80805CB2-7F6C-4843-B1DD-5D443BE1B9EB}" type="sibTrans" cxnId="{3AE6B49E-A21F-4EB8-ABEF-711C56D071BC}">
      <dgm:prSet/>
      <dgm:spPr>
        <a:solidFill>
          <a:srgbClr val="D65A75"/>
        </a:solidFill>
      </dgm:spPr>
      <dgm:t>
        <a:bodyPr/>
        <a:lstStyle/>
        <a:p>
          <a:endParaRPr lang="ru-RU" b="1"/>
        </a:p>
      </dgm:t>
    </dgm:pt>
    <dgm:pt modelId="{ABF28C59-9D64-45FC-8C96-7029D7E8039A}">
      <dgm:prSet phldrT="[Текст]"/>
      <dgm:spPr>
        <a:solidFill>
          <a:srgbClr val="D1478F"/>
        </a:solidFill>
      </dgm:spPr>
      <dgm:t>
        <a:bodyPr/>
        <a:lstStyle/>
        <a:p>
          <a:r>
            <a:rPr lang="ru-RU" b="1" dirty="0"/>
            <a:t>Стресс ребёнка</a:t>
          </a:r>
        </a:p>
      </dgm:t>
    </dgm:pt>
    <dgm:pt modelId="{4D759087-BC0E-4D0E-AC61-38CBA94731DF}" type="parTrans" cxnId="{F3E171CD-1F53-4A53-A128-FD906B0FC1EC}">
      <dgm:prSet/>
      <dgm:spPr/>
      <dgm:t>
        <a:bodyPr/>
        <a:lstStyle/>
        <a:p>
          <a:endParaRPr lang="ru-RU" b="1"/>
        </a:p>
      </dgm:t>
    </dgm:pt>
    <dgm:pt modelId="{A6D1BF81-B241-4611-80B6-F811D24326A4}" type="sibTrans" cxnId="{F3E171CD-1F53-4A53-A128-FD906B0FC1EC}">
      <dgm:prSet/>
      <dgm:spPr>
        <a:solidFill>
          <a:srgbClr val="D65A75"/>
        </a:solidFill>
      </dgm:spPr>
      <dgm:t>
        <a:bodyPr/>
        <a:lstStyle/>
        <a:p>
          <a:endParaRPr lang="ru-RU" b="1"/>
        </a:p>
      </dgm:t>
    </dgm:pt>
    <dgm:pt modelId="{0269D045-34AC-4510-A709-E0CB95953079}">
      <dgm:prSet phldrT="[Текст]"/>
      <dgm:spPr>
        <a:solidFill>
          <a:srgbClr val="D1478F"/>
        </a:solidFill>
      </dgm:spPr>
      <dgm:t>
        <a:bodyPr/>
        <a:lstStyle/>
        <a:p>
          <a:r>
            <a:rPr lang="ru-RU" b="1" dirty="0"/>
            <a:t>Проблемное поведение у ребёнка</a:t>
          </a:r>
        </a:p>
      </dgm:t>
    </dgm:pt>
    <dgm:pt modelId="{A36A0E52-41BE-4D52-AB60-4F83D1CA8297}" type="parTrans" cxnId="{55471DE8-7605-4E4A-9268-4C2A6FE4C4CB}">
      <dgm:prSet/>
      <dgm:spPr/>
      <dgm:t>
        <a:bodyPr/>
        <a:lstStyle/>
        <a:p>
          <a:endParaRPr lang="ru-RU" b="1"/>
        </a:p>
      </dgm:t>
    </dgm:pt>
    <dgm:pt modelId="{72DFF80C-A992-4F1C-8491-EFC8043D8757}" type="sibTrans" cxnId="{55471DE8-7605-4E4A-9268-4C2A6FE4C4CB}">
      <dgm:prSet/>
      <dgm:spPr>
        <a:solidFill>
          <a:srgbClr val="D65A75"/>
        </a:solidFill>
      </dgm:spPr>
      <dgm:t>
        <a:bodyPr/>
        <a:lstStyle/>
        <a:p>
          <a:endParaRPr lang="ru-RU" b="1"/>
        </a:p>
      </dgm:t>
    </dgm:pt>
    <dgm:pt modelId="{C1B814A5-11CB-4877-9A8C-9B7D3A4EFCF9}" type="pres">
      <dgm:prSet presAssocID="{A32DBA9D-FB02-4D79-9777-431CAD75E142}" presName="Name0" presStyleCnt="0">
        <dgm:presLayoutVars>
          <dgm:dir/>
          <dgm:resizeHandles val="exact"/>
        </dgm:presLayoutVars>
      </dgm:prSet>
      <dgm:spPr/>
    </dgm:pt>
    <dgm:pt modelId="{6C868CAE-13F4-47F7-90C4-1FF903120453}" type="pres">
      <dgm:prSet presAssocID="{1C1CF99E-84DC-4E31-A5E7-DA74EF058F37}" presName="node" presStyleLbl="node1" presStyleIdx="0" presStyleCnt="3">
        <dgm:presLayoutVars>
          <dgm:bulletEnabled val="1"/>
        </dgm:presLayoutVars>
      </dgm:prSet>
      <dgm:spPr/>
    </dgm:pt>
    <dgm:pt modelId="{07A010E1-9E73-49B1-AB35-17F3FF2E521D}" type="pres">
      <dgm:prSet presAssocID="{80805CB2-7F6C-4843-B1DD-5D443BE1B9EB}" presName="sibTrans" presStyleLbl="sibTrans2D1" presStyleIdx="0" presStyleCnt="3"/>
      <dgm:spPr/>
    </dgm:pt>
    <dgm:pt modelId="{ADF395BD-D2FB-488F-9B06-D75AF3C1154E}" type="pres">
      <dgm:prSet presAssocID="{80805CB2-7F6C-4843-B1DD-5D443BE1B9EB}" presName="connectorText" presStyleLbl="sibTrans2D1" presStyleIdx="0" presStyleCnt="3"/>
      <dgm:spPr/>
    </dgm:pt>
    <dgm:pt modelId="{FF13878F-361C-49FC-AA89-C03AF07499B7}" type="pres">
      <dgm:prSet presAssocID="{ABF28C59-9D64-45FC-8C96-7029D7E8039A}" presName="node" presStyleLbl="node1" presStyleIdx="1" presStyleCnt="3">
        <dgm:presLayoutVars>
          <dgm:bulletEnabled val="1"/>
        </dgm:presLayoutVars>
      </dgm:prSet>
      <dgm:spPr/>
    </dgm:pt>
    <dgm:pt modelId="{DCEAFDAE-02F1-4C35-BE34-5808C7D9ED30}" type="pres">
      <dgm:prSet presAssocID="{A6D1BF81-B241-4611-80B6-F811D24326A4}" presName="sibTrans" presStyleLbl="sibTrans2D1" presStyleIdx="1" presStyleCnt="3"/>
      <dgm:spPr/>
    </dgm:pt>
    <dgm:pt modelId="{96B18D74-3CA1-4948-9F11-1F9EC105D42E}" type="pres">
      <dgm:prSet presAssocID="{A6D1BF81-B241-4611-80B6-F811D24326A4}" presName="connectorText" presStyleLbl="sibTrans2D1" presStyleIdx="1" presStyleCnt="3"/>
      <dgm:spPr/>
    </dgm:pt>
    <dgm:pt modelId="{AC178A96-A0CB-40AD-993E-E3DB890DD7C3}" type="pres">
      <dgm:prSet presAssocID="{0269D045-34AC-4510-A709-E0CB95953079}" presName="node" presStyleLbl="node1" presStyleIdx="2" presStyleCnt="3">
        <dgm:presLayoutVars>
          <dgm:bulletEnabled val="1"/>
        </dgm:presLayoutVars>
      </dgm:prSet>
      <dgm:spPr/>
    </dgm:pt>
    <dgm:pt modelId="{2FBEB19A-8D98-4F6C-8290-2F04A114A853}" type="pres">
      <dgm:prSet presAssocID="{72DFF80C-A992-4F1C-8491-EFC8043D8757}" presName="sibTrans" presStyleLbl="sibTrans2D1" presStyleIdx="2" presStyleCnt="3"/>
      <dgm:spPr/>
    </dgm:pt>
    <dgm:pt modelId="{091B796F-F077-45B3-926C-BFAF1EF2A29B}" type="pres">
      <dgm:prSet presAssocID="{72DFF80C-A992-4F1C-8491-EFC8043D8757}" presName="connectorText" presStyleLbl="sibTrans2D1" presStyleIdx="2" presStyleCnt="3"/>
      <dgm:spPr/>
    </dgm:pt>
  </dgm:ptLst>
  <dgm:cxnLst>
    <dgm:cxn modelId="{C75A2108-A39A-4548-ABE6-E6F2BAB664B2}" type="presOf" srcId="{80805CB2-7F6C-4843-B1DD-5D443BE1B9EB}" destId="{ADF395BD-D2FB-488F-9B06-D75AF3C1154E}" srcOrd="1" destOrd="0" presId="urn:microsoft.com/office/officeart/2005/8/layout/cycle7"/>
    <dgm:cxn modelId="{F0B9D516-BF62-48EE-B40B-A5D65F2F2531}" type="presOf" srcId="{72DFF80C-A992-4F1C-8491-EFC8043D8757}" destId="{2FBEB19A-8D98-4F6C-8290-2F04A114A853}" srcOrd="0" destOrd="0" presId="urn:microsoft.com/office/officeart/2005/8/layout/cycle7"/>
    <dgm:cxn modelId="{0A06BF4B-46DE-4CDE-B942-F0C414341BCB}" type="presOf" srcId="{1C1CF99E-84DC-4E31-A5E7-DA74EF058F37}" destId="{6C868CAE-13F4-47F7-90C4-1FF903120453}" srcOrd="0" destOrd="0" presId="urn:microsoft.com/office/officeart/2005/8/layout/cycle7"/>
    <dgm:cxn modelId="{5E57C76B-FAE7-44BF-9CBC-8F81061C5EEA}" type="presOf" srcId="{A6D1BF81-B241-4611-80B6-F811D24326A4}" destId="{96B18D74-3CA1-4948-9F11-1F9EC105D42E}" srcOrd="1" destOrd="0" presId="urn:microsoft.com/office/officeart/2005/8/layout/cycle7"/>
    <dgm:cxn modelId="{9F7E2F8A-271E-468B-95B0-F507C4FF65E9}" type="presOf" srcId="{72DFF80C-A992-4F1C-8491-EFC8043D8757}" destId="{091B796F-F077-45B3-926C-BFAF1EF2A29B}" srcOrd="1" destOrd="0" presId="urn:microsoft.com/office/officeart/2005/8/layout/cycle7"/>
    <dgm:cxn modelId="{CCAA4790-D218-4457-A91B-42BB3300D1C9}" type="presOf" srcId="{ABF28C59-9D64-45FC-8C96-7029D7E8039A}" destId="{FF13878F-361C-49FC-AA89-C03AF07499B7}" srcOrd="0" destOrd="0" presId="urn:microsoft.com/office/officeart/2005/8/layout/cycle7"/>
    <dgm:cxn modelId="{3AE6B49E-A21F-4EB8-ABEF-711C56D071BC}" srcId="{A32DBA9D-FB02-4D79-9777-431CAD75E142}" destId="{1C1CF99E-84DC-4E31-A5E7-DA74EF058F37}" srcOrd="0" destOrd="0" parTransId="{59B760C7-77E3-4F1C-9CBD-AE4F10048AD9}" sibTransId="{80805CB2-7F6C-4843-B1DD-5D443BE1B9EB}"/>
    <dgm:cxn modelId="{050C89BC-B52F-4CB0-83D6-DDA8682026C9}" type="presOf" srcId="{0269D045-34AC-4510-A709-E0CB95953079}" destId="{AC178A96-A0CB-40AD-993E-E3DB890DD7C3}" srcOrd="0" destOrd="0" presId="urn:microsoft.com/office/officeart/2005/8/layout/cycle7"/>
    <dgm:cxn modelId="{F3E171CD-1F53-4A53-A128-FD906B0FC1EC}" srcId="{A32DBA9D-FB02-4D79-9777-431CAD75E142}" destId="{ABF28C59-9D64-45FC-8C96-7029D7E8039A}" srcOrd="1" destOrd="0" parTransId="{4D759087-BC0E-4D0E-AC61-38CBA94731DF}" sibTransId="{A6D1BF81-B241-4611-80B6-F811D24326A4}"/>
    <dgm:cxn modelId="{55471DE8-7605-4E4A-9268-4C2A6FE4C4CB}" srcId="{A32DBA9D-FB02-4D79-9777-431CAD75E142}" destId="{0269D045-34AC-4510-A709-E0CB95953079}" srcOrd="2" destOrd="0" parTransId="{A36A0E52-41BE-4D52-AB60-4F83D1CA8297}" sibTransId="{72DFF80C-A992-4F1C-8491-EFC8043D8757}"/>
    <dgm:cxn modelId="{17008BEC-63B9-4458-8733-80061BF84554}" type="presOf" srcId="{A32DBA9D-FB02-4D79-9777-431CAD75E142}" destId="{C1B814A5-11CB-4877-9A8C-9B7D3A4EFCF9}" srcOrd="0" destOrd="0" presId="urn:microsoft.com/office/officeart/2005/8/layout/cycle7"/>
    <dgm:cxn modelId="{157F5CF9-5B86-489F-BE02-1CE5DFD096B7}" type="presOf" srcId="{A6D1BF81-B241-4611-80B6-F811D24326A4}" destId="{DCEAFDAE-02F1-4C35-BE34-5808C7D9ED30}" srcOrd="0" destOrd="0" presId="urn:microsoft.com/office/officeart/2005/8/layout/cycle7"/>
    <dgm:cxn modelId="{7FF5D0FF-28E2-4B54-9C3A-6745AE27C80F}" type="presOf" srcId="{80805CB2-7F6C-4843-B1DD-5D443BE1B9EB}" destId="{07A010E1-9E73-49B1-AB35-17F3FF2E521D}" srcOrd="0" destOrd="0" presId="urn:microsoft.com/office/officeart/2005/8/layout/cycle7"/>
    <dgm:cxn modelId="{BB8A677F-401A-45AE-ACA4-D9858C416F69}" type="presParOf" srcId="{C1B814A5-11CB-4877-9A8C-9B7D3A4EFCF9}" destId="{6C868CAE-13F4-47F7-90C4-1FF903120453}" srcOrd="0" destOrd="0" presId="urn:microsoft.com/office/officeart/2005/8/layout/cycle7"/>
    <dgm:cxn modelId="{A310FED7-6010-43C9-AC2A-DE0431E046C9}" type="presParOf" srcId="{C1B814A5-11CB-4877-9A8C-9B7D3A4EFCF9}" destId="{07A010E1-9E73-49B1-AB35-17F3FF2E521D}" srcOrd="1" destOrd="0" presId="urn:microsoft.com/office/officeart/2005/8/layout/cycle7"/>
    <dgm:cxn modelId="{3EAC7892-6878-4BAC-8134-4795E790DBE6}" type="presParOf" srcId="{07A010E1-9E73-49B1-AB35-17F3FF2E521D}" destId="{ADF395BD-D2FB-488F-9B06-D75AF3C1154E}" srcOrd="0" destOrd="0" presId="urn:microsoft.com/office/officeart/2005/8/layout/cycle7"/>
    <dgm:cxn modelId="{E51EC1D6-EB72-44D2-A01A-A89FC8827BEC}" type="presParOf" srcId="{C1B814A5-11CB-4877-9A8C-9B7D3A4EFCF9}" destId="{FF13878F-361C-49FC-AA89-C03AF07499B7}" srcOrd="2" destOrd="0" presId="urn:microsoft.com/office/officeart/2005/8/layout/cycle7"/>
    <dgm:cxn modelId="{63D1B1A5-F826-4125-906A-B2D6A144C9A2}" type="presParOf" srcId="{C1B814A5-11CB-4877-9A8C-9B7D3A4EFCF9}" destId="{DCEAFDAE-02F1-4C35-BE34-5808C7D9ED30}" srcOrd="3" destOrd="0" presId="urn:microsoft.com/office/officeart/2005/8/layout/cycle7"/>
    <dgm:cxn modelId="{F0E87647-C7F7-4C52-A7F5-83BAD1D2D6CF}" type="presParOf" srcId="{DCEAFDAE-02F1-4C35-BE34-5808C7D9ED30}" destId="{96B18D74-3CA1-4948-9F11-1F9EC105D42E}" srcOrd="0" destOrd="0" presId="urn:microsoft.com/office/officeart/2005/8/layout/cycle7"/>
    <dgm:cxn modelId="{9621E303-3FA4-4211-8A59-6609B4BF9048}" type="presParOf" srcId="{C1B814A5-11CB-4877-9A8C-9B7D3A4EFCF9}" destId="{AC178A96-A0CB-40AD-993E-E3DB890DD7C3}" srcOrd="4" destOrd="0" presId="urn:microsoft.com/office/officeart/2005/8/layout/cycle7"/>
    <dgm:cxn modelId="{79A983B1-D145-4E26-BE4A-A63390C2FC45}" type="presParOf" srcId="{C1B814A5-11CB-4877-9A8C-9B7D3A4EFCF9}" destId="{2FBEB19A-8D98-4F6C-8290-2F04A114A853}" srcOrd="5" destOrd="0" presId="urn:microsoft.com/office/officeart/2005/8/layout/cycle7"/>
    <dgm:cxn modelId="{C1EA0FF6-60BE-4DB5-AAE2-FFAEA4C0794B}" type="presParOf" srcId="{2FBEB19A-8D98-4F6C-8290-2F04A114A853}" destId="{091B796F-F077-45B3-926C-BFAF1EF2A29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4ADED-131E-4D46-959F-325CB79CADB9}" type="doc">
      <dgm:prSet loTypeId="urn:microsoft.com/office/officeart/2005/8/layout/cycle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F646E7-0562-4729-B0C3-A1667FEBFD49}">
      <dgm:prSet phldrT="[Текст]" custT="1"/>
      <dgm:spPr>
        <a:solidFill>
          <a:srgbClr val="D1478F"/>
        </a:solidFill>
      </dgm:spPr>
      <dgm:t>
        <a:bodyPr/>
        <a:lstStyle/>
        <a:p>
          <a:r>
            <a:rPr lang="ru-RU" sz="2800" b="1" dirty="0"/>
            <a:t>Обучение взаимодействию</a:t>
          </a:r>
        </a:p>
      </dgm:t>
    </dgm:pt>
    <dgm:pt modelId="{DA809680-A38E-4DF6-A911-B2B41D559974}" type="parTrans" cxnId="{C13251BF-5511-49EC-B396-193C2F1FEEF7}">
      <dgm:prSet/>
      <dgm:spPr/>
      <dgm:t>
        <a:bodyPr/>
        <a:lstStyle/>
        <a:p>
          <a:endParaRPr lang="ru-RU" sz="2800" b="1"/>
        </a:p>
      </dgm:t>
    </dgm:pt>
    <dgm:pt modelId="{DABC4BFA-88B3-48C9-A722-35E936A4190B}" type="sibTrans" cxnId="{C13251BF-5511-49EC-B396-193C2F1FEEF7}">
      <dgm:prSet/>
      <dgm:spPr>
        <a:ln>
          <a:solidFill>
            <a:srgbClr val="D65A75"/>
          </a:solidFill>
        </a:ln>
      </dgm:spPr>
      <dgm:t>
        <a:bodyPr/>
        <a:lstStyle/>
        <a:p>
          <a:endParaRPr lang="ru-RU" sz="2800" b="1"/>
        </a:p>
      </dgm:t>
    </dgm:pt>
    <dgm:pt modelId="{6E620490-CF06-4921-9B07-F6FA02CBDE6C}">
      <dgm:prSet phldrT="[Текст]" custT="1"/>
      <dgm:spPr>
        <a:solidFill>
          <a:srgbClr val="D1478F"/>
        </a:solidFill>
      </dgm:spPr>
      <dgm:t>
        <a:bodyPr/>
        <a:lstStyle/>
        <a:p>
          <a:r>
            <a:rPr lang="ru-RU" sz="2800" b="1" dirty="0"/>
            <a:t>Отношения между братьями и сестрами</a:t>
          </a:r>
        </a:p>
      </dgm:t>
    </dgm:pt>
    <dgm:pt modelId="{585D7AA3-996A-4547-8B86-B971E72A971A}" type="parTrans" cxnId="{94B76C24-BC70-406D-BD76-A322A2B6720A}">
      <dgm:prSet/>
      <dgm:spPr/>
      <dgm:t>
        <a:bodyPr/>
        <a:lstStyle/>
        <a:p>
          <a:endParaRPr lang="ru-RU" sz="2800" b="1"/>
        </a:p>
      </dgm:t>
    </dgm:pt>
    <dgm:pt modelId="{6D2DA0EE-7D27-4CD2-A445-A688D473F003}" type="sibTrans" cxnId="{94B76C24-BC70-406D-BD76-A322A2B6720A}">
      <dgm:prSet/>
      <dgm:spPr>
        <a:ln>
          <a:solidFill>
            <a:srgbClr val="D65A75"/>
          </a:solidFill>
        </a:ln>
      </dgm:spPr>
      <dgm:t>
        <a:bodyPr/>
        <a:lstStyle/>
        <a:p>
          <a:endParaRPr lang="ru-RU" sz="2800" b="1"/>
        </a:p>
      </dgm:t>
    </dgm:pt>
    <dgm:pt modelId="{76652E66-683D-4067-B4CA-CE90E925D69B}">
      <dgm:prSet phldrT="[Текст]" custT="1"/>
      <dgm:spPr>
        <a:solidFill>
          <a:srgbClr val="D1478F"/>
        </a:solidFill>
      </dgm:spPr>
      <dgm:t>
        <a:bodyPr/>
        <a:lstStyle/>
        <a:p>
          <a:r>
            <a:rPr lang="ru-RU" sz="2800" b="1" dirty="0"/>
            <a:t>Снижение стресса</a:t>
          </a:r>
        </a:p>
      </dgm:t>
    </dgm:pt>
    <dgm:pt modelId="{BA582921-3BB4-4F0D-91F1-2147D9FDCC0F}" type="parTrans" cxnId="{3872B0C5-D775-4B3B-822B-33AEB0BB2C1B}">
      <dgm:prSet/>
      <dgm:spPr/>
      <dgm:t>
        <a:bodyPr/>
        <a:lstStyle/>
        <a:p>
          <a:endParaRPr lang="ru-RU" sz="2800" b="1"/>
        </a:p>
      </dgm:t>
    </dgm:pt>
    <dgm:pt modelId="{E8911A72-FE5F-4D8A-AFAF-3A2AF0FBBD0C}" type="sibTrans" cxnId="{3872B0C5-D775-4B3B-822B-33AEB0BB2C1B}">
      <dgm:prSet/>
      <dgm:spPr>
        <a:ln>
          <a:solidFill>
            <a:srgbClr val="D65A75"/>
          </a:solidFill>
        </a:ln>
      </dgm:spPr>
      <dgm:t>
        <a:bodyPr/>
        <a:lstStyle/>
        <a:p>
          <a:endParaRPr lang="ru-RU" sz="2800" b="1"/>
        </a:p>
      </dgm:t>
    </dgm:pt>
    <dgm:pt modelId="{90C2BEB4-D3C0-4FA5-9C56-55C85DF54D8E}">
      <dgm:prSet phldrT="[Текст]" custT="1"/>
      <dgm:spPr>
        <a:solidFill>
          <a:srgbClr val="D1478F"/>
        </a:solidFill>
      </dgm:spPr>
      <dgm:t>
        <a:bodyPr/>
        <a:lstStyle/>
        <a:p>
          <a:r>
            <a:rPr lang="ru-RU" sz="2800" b="1" dirty="0"/>
            <a:t>Отношения между родителями и детьми</a:t>
          </a:r>
        </a:p>
      </dgm:t>
    </dgm:pt>
    <dgm:pt modelId="{3106DA72-49E3-4BC8-A04B-B346876E95CF}" type="parTrans" cxnId="{E912B126-9DE3-4C52-8455-15C6759C79D5}">
      <dgm:prSet/>
      <dgm:spPr/>
      <dgm:t>
        <a:bodyPr/>
        <a:lstStyle/>
        <a:p>
          <a:endParaRPr lang="ru-RU" sz="2800" b="1"/>
        </a:p>
      </dgm:t>
    </dgm:pt>
    <dgm:pt modelId="{C587EC3E-A58E-4577-8473-7E80652C4A73}" type="sibTrans" cxnId="{E912B126-9DE3-4C52-8455-15C6759C79D5}">
      <dgm:prSet/>
      <dgm:spPr>
        <a:solidFill>
          <a:srgbClr val="D65A75"/>
        </a:solidFill>
        <a:ln>
          <a:solidFill>
            <a:srgbClr val="D65A75"/>
          </a:solidFill>
        </a:ln>
      </dgm:spPr>
      <dgm:t>
        <a:bodyPr/>
        <a:lstStyle/>
        <a:p>
          <a:endParaRPr lang="ru-RU" sz="2800" b="1"/>
        </a:p>
      </dgm:t>
    </dgm:pt>
    <dgm:pt modelId="{3ECD77D7-1C6F-407D-A482-2BD13959382B}">
      <dgm:prSet phldrT="[Текст]" custT="1"/>
      <dgm:spPr>
        <a:solidFill>
          <a:srgbClr val="D1478F"/>
        </a:solidFill>
      </dgm:spPr>
      <dgm:t>
        <a:bodyPr/>
        <a:lstStyle/>
        <a:p>
          <a:r>
            <a:rPr lang="ru-RU" sz="2800" b="1" dirty="0"/>
            <a:t>Отношения между супругами</a:t>
          </a:r>
        </a:p>
      </dgm:t>
    </dgm:pt>
    <dgm:pt modelId="{41A4C65E-EEFA-4E78-888F-48F6C53CBBD6}" type="parTrans" cxnId="{6EA058FD-0544-4BD4-97BC-EA01433207A8}">
      <dgm:prSet/>
      <dgm:spPr/>
      <dgm:t>
        <a:bodyPr/>
        <a:lstStyle/>
        <a:p>
          <a:endParaRPr lang="ru-RU" sz="2800" b="1"/>
        </a:p>
      </dgm:t>
    </dgm:pt>
    <dgm:pt modelId="{56BB4427-96C1-443B-9CE6-9DD0F5F5E317}" type="sibTrans" cxnId="{6EA058FD-0544-4BD4-97BC-EA01433207A8}">
      <dgm:prSet/>
      <dgm:spPr>
        <a:solidFill>
          <a:srgbClr val="D65A75"/>
        </a:solidFill>
        <a:ln>
          <a:solidFill>
            <a:srgbClr val="D65A75"/>
          </a:solidFill>
        </a:ln>
      </dgm:spPr>
      <dgm:t>
        <a:bodyPr/>
        <a:lstStyle/>
        <a:p>
          <a:endParaRPr lang="ru-RU" sz="2800" b="1"/>
        </a:p>
      </dgm:t>
    </dgm:pt>
    <dgm:pt modelId="{F25AB683-CF76-4FD7-92B4-B8129A1BF4BC}" type="pres">
      <dgm:prSet presAssocID="{7544ADED-131E-4D46-959F-325CB79CADB9}" presName="cycle" presStyleCnt="0">
        <dgm:presLayoutVars>
          <dgm:dir/>
          <dgm:resizeHandles val="exact"/>
        </dgm:presLayoutVars>
      </dgm:prSet>
      <dgm:spPr/>
    </dgm:pt>
    <dgm:pt modelId="{91DFDD34-6961-4682-B0EB-9E76B7421F2D}" type="pres">
      <dgm:prSet presAssocID="{13F646E7-0562-4729-B0C3-A1667FEBFD49}" presName="node" presStyleLbl="node1" presStyleIdx="0" presStyleCnt="5" custScaleX="178710" custScaleY="107641">
        <dgm:presLayoutVars>
          <dgm:bulletEnabled val="1"/>
        </dgm:presLayoutVars>
      </dgm:prSet>
      <dgm:spPr/>
    </dgm:pt>
    <dgm:pt modelId="{78FCFE77-F33C-439F-9837-7897024E7403}" type="pres">
      <dgm:prSet presAssocID="{13F646E7-0562-4729-B0C3-A1667FEBFD49}" presName="spNode" presStyleCnt="0"/>
      <dgm:spPr/>
    </dgm:pt>
    <dgm:pt modelId="{A6CCCB9D-A34E-4F78-8010-097936A671F4}" type="pres">
      <dgm:prSet presAssocID="{DABC4BFA-88B3-48C9-A722-35E936A4190B}" presName="sibTrans" presStyleLbl="sibTrans1D1" presStyleIdx="0" presStyleCnt="5"/>
      <dgm:spPr/>
    </dgm:pt>
    <dgm:pt modelId="{ED40BE42-50E0-4E5D-BE98-F6533360CF6C}" type="pres">
      <dgm:prSet presAssocID="{6E620490-CF06-4921-9B07-F6FA02CBDE6C}" presName="node" presStyleLbl="node1" presStyleIdx="1" presStyleCnt="5" custScaleX="178959">
        <dgm:presLayoutVars>
          <dgm:bulletEnabled val="1"/>
        </dgm:presLayoutVars>
      </dgm:prSet>
      <dgm:spPr/>
    </dgm:pt>
    <dgm:pt modelId="{7656C247-91BB-4F60-BE61-0AAE02F16852}" type="pres">
      <dgm:prSet presAssocID="{6E620490-CF06-4921-9B07-F6FA02CBDE6C}" presName="spNode" presStyleCnt="0"/>
      <dgm:spPr/>
    </dgm:pt>
    <dgm:pt modelId="{A035DBF0-701D-4134-8F8B-AA71263A79E2}" type="pres">
      <dgm:prSet presAssocID="{6D2DA0EE-7D27-4CD2-A445-A688D473F003}" presName="sibTrans" presStyleLbl="sibTrans1D1" presStyleIdx="1" presStyleCnt="5"/>
      <dgm:spPr/>
    </dgm:pt>
    <dgm:pt modelId="{B0F329C4-C396-44B1-A1ED-BD2C6E0136D1}" type="pres">
      <dgm:prSet presAssocID="{76652E66-683D-4067-B4CA-CE90E925D69B}" presName="node" presStyleLbl="node1" presStyleIdx="2" presStyleCnt="5" custScaleX="184199" custRadScaleRad="122771" custRadScaleInc="-56252">
        <dgm:presLayoutVars>
          <dgm:bulletEnabled val="1"/>
        </dgm:presLayoutVars>
      </dgm:prSet>
      <dgm:spPr/>
    </dgm:pt>
    <dgm:pt modelId="{1DB2B634-1088-4A07-8D8B-3EC684E0FD51}" type="pres">
      <dgm:prSet presAssocID="{76652E66-683D-4067-B4CA-CE90E925D69B}" presName="spNode" presStyleCnt="0"/>
      <dgm:spPr/>
    </dgm:pt>
    <dgm:pt modelId="{42611E9A-7050-4ED7-9211-7839D2E953BA}" type="pres">
      <dgm:prSet presAssocID="{E8911A72-FE5F-4D8A-AFAF-3A2AF0FBBD0C}" presName="sibTrans" presStyleLbl="sibTrans1D1" presStyleIdx="2" presStyleCnt="5"/>
      <dgm:spPr/>
    </dgm:pt>
    <dgm:pt modelId="{14A414CE-CBD5-410D-BFD1-7B74AAEAB930}" type="pres">
      <dgm:prSet presAssocID="{90C2BEB4-D3C0-4FA5-9C56-55C85DF54D8E}" presName="node" presStyleLbl="node1" presStyleIdx="3" presStyleCnt="5" custScaleX="182059" custRadScaleRad="124867" custRadScaleInc="62542">
        <dgm:presLayoutVars>
          <dgm:bulletEnabled val="1"/>
        </dgm:presLayoutVars>
      </dgm:prSet>
      <dgm:spPr/>
    </dgm:pt>
    <dgm:pt modelId="{E5AB9455-3AC2-46FF-A0D2-0C6363A6B65F}" type="pres">
      <dgm:prSet presAssocID="{90C2BEB4-D3C0-4FA5-9C56-55C85DF54D8E}" presName="spNode" presStyleCnt="0"/>
      <dgm:spPr/>
    </dgm:pt>
    <dgm:pt modelId="{259526EB-3E94-4C96-A62D-3259891F660C}" type="pres">
      <dgm:prSet presAssocID="{C587EC3E-A58E-4577-8473-7E80652C4A73}" presName="sibTrans" presStyleLbl="sibTrans1D1" presStyleIdx="3" presStyleCnt="5"/>
      <dgm:spPr/>
    </dgm:pt>
    <dgm:pt modelId="{7AAF1D40-753A-42E1-B326-0E6C5B655C7C}" type="pres">
      <dgm:prSet presAssocID="{3ECD77D7-1C6F-407D-A482-2BD13959382B}" presName="node" presStyleLbl="node1" presStyleIdx="4" presStyleCnt="5" custScaleX="165038" custScaleY="103930">
        <dgm:presLayoutVars>
          <dgm:bulletEnabled val="1"/>
        </dgm:presLayoutVars>
      </dgm:prSet>
      <dgm:spPr/>
    </dgm:pt>
    <dgm:pt modelId="{A8A1BDA0-210D-4664-8207-CB7C643063F2}" type="pres">
      <dgm:prSet presAssocID="{3ECD77D7-1C6F-407D-A482-2BD13959382B}" presName="spNode" presStyleCnt="0"/>
      <dgm:spPr/>
    </dgm:pt>
    <dgm:pt modelId="{0A3D7A43-C62F-4E3E-95BC-03A1548CC93A}" type="pres">
      <dgm:prSet presAssocID="{56BB4427-96C1-443B-9CE6-9DD0F5F5E317}" presName="sibTrans" presStyleLbl="sibTrans1D1" presStyleIdx="4" presStyleCnt="5"/>
      <dgm:spPr/>
    </dgm:pt>
  </dgm:ptLst>
  <dgm:cxnLst>
    <dgm:cxn modelId="{96103C05-C113-4F67-8743-536E6B3117BB}" type="presOf" srcId="{76652E66-683D-4067-B4CA-CE90E925D69B}" destId="{B0F329C4-C396-44B1-A1ED-BD2C6E0136D1}" srcOrd="0" destOrd="0" presId="urn:microsoft.com/office/officeart/2005/8/layout/cycle6"/>
    <dgm:cxn modelId="{57885106-B028-4EFA-A3A0-CBD626E42D22}" type="presOf" srcId="{90C2BEB4-D3C0-4FA5-9C56-55C85DF54D8E}" destId="{14A414CE-CBD5-410D-BFD1-7B74AAEAB930}" srcOrd="0" destOrd="0" presId="urn:microsoft.com/office/officeart/2005/8/layout/cycle6"/>
    <dgm:cxn modelId="{94B76C24-BC70-406D-BD76-A322A2B6720A}" srcId="{7544ADED-131E-4D46-959F-325CB79CADB9}" destId="{6E620490-CF06-4921-9B07-F6FA02CBDE6C}" srcOrd="1" destOrd="0" parTransId="{585D7AA3-996A-4547-8B86-B971E72A971A}" sibTransId="{6D2DA0EE-7D27-4CD2-A445-A688D473F003}"/>
    <dgm:cxn modelId="{E912B126-9DE3-4C52-8455-15C6759C79D5}" srcId="{7544ADED-131E-4D46-959F-325CB79CADB9}" destId="{90C2BEB4-D3C0-4FA5-9C56-55C85DF54D8E}" srcOrd="3" destOrd="0" parTransId="{3106DA72-49E3-4BC8-A04B-B346876E95CF}" sibTransId="{C587EC3E-A58E-4577-8473-7E80652C4A73}"/>
    <dgm:cxn modelId="{14FA4D4A-6953-43A4-8346-17395BB7238F}" type="presOf" srcId="{3ECD77D7-1C6F-407D-A482-2BD13959382B}" destId="{7AAF1D40-753A-42E1-B326-0E6C5B655C7C}" srcOrd="0" destOrd="0" presId="urn:microsoft.com/office/officeart/2005/8/layout/cycle6"/>
    <dgm:cxn modelId="{52D3FE74-3D21-4A2C-B3CF-A197262E6888}" type="presOf" srcId="{6D2DA0EE-7D27-4CD2-A445-A688D473F003}" destId="{A035DBF0-701D-4134-8F8B-AA71263A79E2}" srcOrd="0" destOrd="0" presId="urn:microsoft.com/office/officeart/2005/8/layout/cycle6"/>
    <dgm:cxn modelId="{8A17B857-B69D-46EE-98A3-0BE70818B472}" type="presOf" srcId="{E8911A72-FE5F-4D8A-AFAF-3A2AF0FBBD0C}" destId="{42611E9A-7050-4ED7-9211-7839D2E953BA}" srcOrd="0" destOrd="0" presId="urn:microsoft.com/office/officeart/2005/8/layout/cycle6"/>
    <dgm:cxn modelId="{FB61A189-7A22-42BD-B1CD-3ABF15D41E64}" type="presOf" srcId="{C587EC3E-A58E-4577-8473-7E80652C4A73}" destId="{259526EB-3E94-4C96-A62D-3259891F660C}" srcOrd="0" destOrd="0" presId="urn:microsoft.com/office/officeart/2005/8/layout/cycle6"/>
    <dgm:cxn modelId="{3805CD8A-6203-4327-8358-31B606E09ADE}" type="presOf" srcId="{6E620490-CF06-4921-9B07-F6FA02CBDE6C}" destId="{ED40BE42-50E0-4E5D-BE98-F6533360CF6C}" srcOrd="0" destOrd="0" presId="urn:microsoft.com/office/officeart/2005/8/layout/cycle6"/>
    <dgm:cxn modelId="{E743FA9B-B10E-4C54-BE49-473DCDFD3883}" type="presOf" srcId="{56BB4427-96C1-443B-9CE6-9DD0F5F5E317}" destId="{0A3D7A43-C62F-4E3E-95BC-03A1548CC93A}" srcOrd="0" destOrd="0" presId="urn:microsoft.com/office/officeart/2005/8/layout/cycle6"/>
    <dgm:cxn modelId="{F74840A7-7239-46B7-B713-D0289E4596C3}" type="presOf" srcId="{DABC4BFA-88B3-48C9-A722-35E936A4190B}" destId="{A6CCCB9D-A34E-4F78-8010-097936A671F4}" srcOrd="0" destOrd="0" presId="urn:microsoft.com/office/officeart/2005/8/layout/cycle6"/>
    <dgm:cxn modelId="{C13251BF-5511-49EC-B396-193C2F1FEEF7}" srcId="{7544ADED-131E-4D46-959F-325CB79CADB9}" destId="{13F646E7-0562-4729-B0C3-A1667FEBFD49}" srcOrd="0" destOrd="0" parTransId="{DA809680-A38E-4DF6-A911-B2B41D559974}" sibTransId="{DABC4BFA-88B3-48C9-A722-35E936A4190B}"/>
    <dgm:cxn modelId="{3872B0C5-D775-4B3B-822B-33AEB0BB2C1B}" srcId="{7544ADED-131E-4D46-959F-325CB79CADB9}" destId="{76652E66-683D-4067-B4CA-CE90E925D69B}" srcOrd="2" destOrd="0" parTransId="{BA582921-3BB4-4F0D-91F1-2147D9FDCC0F}" sibTransId="{E8911A72-FE5F-4D8A-AFAF-3A2AF0FBBD0C}"/>
    <dgm:cxn modelId="{8EDFB0D8-F368-4F85-A856-A7C98E4E3603}" type="presOf" srcId="{13F646E7-0562-4729-B0C3-A1667FEBFD49}" destId="{91DFDD34-6961-4682-B0EB-9E76B7421F2D}" srcOrd="0" destOrd="0" presId="urn:microsoft.com/office/officeart/2005/8/layout/cycle6"/>
    <dgm:cxn modelId="{A8505BE5-26E4-49D9-A8E2-2806918FA63B}" type="presOf" srcId="{7544ADED-131E-4D46-959F-325CB79CADB9}" destId="{F25AB683-CF76-4FD7-92B4-B8129A1BF4BC}" srcOrd="0" destOrd="0" presId="urn:microsoft.com/office/officeart/2005/8/layout/cycle6"/>
    <dgm:cxn modelId="{6EA058FD-0544-4BD4-97BC-EA01433207A8}" srcId="{7544ADED-131E-4D46-959F-325CB79CADB9}" destId="{3ECD77D7-1C6F-407D-A482-2BD13959382B}" srcOrd="4" destOrd="0" parTransId="{41A4C65E-EEFA-4E78-888F-48F6C53CBBD6}" sibTransId="{56BB4427-96C1-443B-9CE6-9DD0F5F5E317}"/>
    <dgm:cxn modelId="{2D6E35A7-5D7E-4B69-8764-41344B3CCE75}" type="presParOf" srcId="{F25AB683-CF76-4FD7-92B4-B8129A1BF4BC}" destId="{91DFDD34-6961-4682-B0EB-9E76B7421F2D}" srcOrd="0" destOrd="0" presId="urn:microsoft.com/office/officeart/2005/8/layout/cycle6"/>
    <dgm:cxn modelId="{408DD187-BDC3-42D1-B79E-2ADF05615471}" type="presParOf" srcId="{F25AB683-CF76-4FD7-92B4-B8129A1BF4BC}" destId="{78FCFE77-F33C-439F-9837-7897024E7403}" srcOrd="1" destOrd="0" presId="urn:microsoft.com/office/officeart/2005/8/layout/cycle6"/>
    <dgm:cxn modelId="{370A6C28-57F3-4F15-B609-40AB5829E5CA}" type="presParOf" srcId="{F25AB683-CF76-4FD7-92B4-B8129A1BF4BC}" destId="{A6CCCB9D-A34E-4F78-8010-097936A671F4}" srcOrd="2" destOrd="0" presId="urn:microsoft.com/office/officeart/2005/8/layout/cycle6"/>
    <dgm:cxn modelId="{64C0ACA5-BD63-41CD-B803-42EED1F5E380}" type="presParOf" srcId="{F25AB683-CF76-4FD7-92B4-B8129A1BF4BC}" destId="{ED40BE42-50E0-4E5D-BE98-F6533360CF6C}" srcOrd="3" destOrd="0" presId="urn:microsoft.com/office/officeart/2005/8/layout/cycle6"/>
    <dgm:cxn modelId="{2DA42428-6184-49EA-826A-ACF81D8AF7ED}" type="presParOf" srcId="{F25AB683-CF76-4FD7-92B4-B8129A1BF4BC}" destId="{7656C247-91BB-4F60-BE61-0AAE02F16852}" srcOrd="4" destOrd="0" presId="urn:microsoft.com/office/officeart/2005/8/layout/cycle6"/>
    <dgm:cxn modelId="{9BF8C33C-E411-4636-B1B5-CC23D61D539E}" type="presParOf" srcId="{F25AB683-CF76-4FD7-92B4-B8129A1BF4BC}" destId="{A035DBF0-701D-4134-8F8B-AA71263A79E2}" srcOrd="5" destOrd="0" presId="urn:microsoft.com/office/officeart/2005/8/layout/cycle6"/>
    <dgm:cxn modelId="{2C06A907-BF95-4209-A1F1-2FB04A67C860}" type="presParOf" srcId="{F25AB683-CF76-4FD7-92B4-B8129A1BF4BC}" destId="{B0F329C4-C396-44B1-A1ED-BD2C6E0136D1}" srcOrd="6" destOrd="0" presId="urn:microsoft.com/office/officeart/2005/8/layout/cycle6"/>
    <dgm:cxn modelId="{33DB9F97-FFDD-4CD8-BB2A-1B1ACEA34E5C}" type="presParOf" srcId="{F25AB683-CF76-4FD7-92B4-B8129A1BF4BC}" destId="{1DB2B634-1088-4A07-8D8B-3EC684E0FD51}" srcOrd="7" destOrd="0" presId="urn:microsoft.com/office/officeart/2005/8/layout/cycle6"/>
    <dgm:cxn modelId="{AA69BFEC-C7BC-42EA-B618-52172D1FAC50}" type="presParOf" srcId="{F25AB683-CF76-4FD7-92B4-B8129A1BF4BC}" destId="{42611E9A-7050-4ED7-9211-7839D2E953BA}" srcOrd="8" destOrd="0" presId="urn:microsoft.com/office/officeart/2005/8/layout/cycle6"/>
    <dgm:cxn modelId="{8C80F4F0-DEB7-43E0-832A-D1265B4E9D0B}" type="presParOf" srcId="{F25AB683-CF76-4FD7-92B4-B8129A1BF4BC}" destId="{14A414CE-CBD5-410D-BFD1-7B74AAEAB930}" srcOrd="9" destOrd="0" presId="urn:microsoft.com/office/officeart/2005/8/layout/cycle6"/>
    <dgm:cxn modelId="{F50F9973-008E-4AD5-960E-427051B2D1C6}" type="presParOf" srcId="{F25AB683-CF76-4FD7-92B4-B8129A1BF4BC}" destId="{E5AB9455-3AC2-46FF-A0D2-0C6363A6B65F}" srcOrd="10" destOrd="0" presId="urn:microsoft.com/office/officeart/2005/8/layout/cycle6"/>
    <dgm:cxn modelId="{1DDD4F97-8E1A-4B1A-9315-620F8FD1FB5B}" type="presParOf" srcId="{F25AB683-CF76-4FD7-92B4-B8129A1BF4BC}" destId="{259526EB-3E94-4C96-A62D-3259891F660C}" srcOrd="11" destOrd="0" presId="urn:microsoft.com/office/officeart/2005/8/layout/cycle6"/>
    <dgm:cxn modelId="{3D475121-888F-4D3F-BB7A-98F4C9AA424D}" type="presParOf" srcId="{F25AB683-CF76-4FD7-92B4-B8129A1BF4BC}" destId="{7AAF1D40-753A-42E1-B326-0E6C5B655C7C}" srcOrd="12" destOrd="0" presId="urn:microsoft.com/office/officeart/2005/8/layout/cycle6"/>
    <dgm:cxn modelId="{F4E4A6A6-669E-4DD8-A9EB-B2CF0195532E}" type="presParOf" srcId="{F25AB683-CF76-4FD7-92B4-B8129A1BF4BC}" destId="{A8A1BDA0-210D-4664-8207-CB7C643063F2}" srcOrd="13" destOrd="0" presId="urn:microsoft.com/office/officeart/2005/8/layout/cycle6"/>
    <dgm:cxn modelId="{EE96A02F-5D47-4403-9B62-4041AA218FF1}" type="presParOf" srcId="{F25AB683-CF76-4FD7-92B4-B8129A1BF4BC}" destId="{0A3D7A43-C62F-4E3E-95BC-03A1548CC93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8CAE-13F4-47F7-90C4-1FF903120453}">
      <dsp:nvSpPr>
        <dsp:cNvPr id="0" name=""/>
        <dsp:cNvSpPr/>
      </dsp:nvSpPr>
      <dsp:spPr>
        <a:xfrm>
          <a:off x="2491035" y="1769"/>
          <a:ext cx="2587128" cy="1293564"/>
        </a:xfrm>
        <a:prstGeom prst="roundRect">
          <a:avLst>
            <a:gd name="adj" fmla="val 10000"/>
          </a:avLst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Стресс родителей</a:t>
          </a:r>
        </a:p>
      </dsp:txBody>
      <dsp:txXfrm>
        <a:off x="2528922" y="39656"/>
        <a:ext cx="2511354" cy="1217790"/>
      </dsp:txXfrm>
    </dsp:sp>
    <dsp:sp modelId="{07A010E1-9E73-49B1-AB35-17F3FF2E521D}">
      <dsp:nvSpPr>
        <dsp:cNvPr id="0" name=""/>
        <dsp:cNvSpPr/>
      </dsp:nvSpPr>
      <dsp:spPr>
        <a:xfrm rot="3600000">
          <a:off x="4178270" y="2273107"/>
          <a:ext cx="1349928" cy="452747"/>
        </a:xfrm>
        <a:prstGeom prst="leftRightArrow">
          <a:avLst>
            <a:gd name="adj1" fmla="val 60000"/>
            <a:gd name="adj2" fmla="val 50000"/>
          </a:avLst>
        </a:prstGeom>
        <a:solidFill>
          <a:srgbClr val="D65A75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b="1" kern="1200"/>
        </a:p>
      </dsp:txBody>
      <dsp:txXfrm>
        <a:off x="4314094" y="2363656"/>
        <a:ext cx="1078280" cy="271649"/>
      </dsp:txXfrm>
    </dsp:sp>
    <dsp:sp modelId="{FF13878F-361C-49FC-AA89-C03AF07499B7}">
      <dsp:nvSpPr>
        <dsp:cNvPr id="0" name=""/>
        <dsp:cNvSpPr/>
      </dsp:nvSpPr>
      <dsp:spPr>
        <a:xfrm>
          <a:off x="4628305" y="3703628"/>
          <a:ext cx="2587128" cy="1293564"/>
        </a:xfrm>
        <a:prstGeom prst="roundRect">
          <a:avLst>
            <a:gd name="adj" fmla="val 10000"/>
          </a:avLst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Стресс ребёнка</a:t>
          </a:r>
        </a:p>
      </dsp:txBody>
      <dsp:txXfrm>
        <a:off x="4666192" y="3741515"/>
        <a:ext cx="2511354" cy="1217790"/>
      </dsp:txXfrm>
    </dsp:sp>
    <dsp:sp modelId="{DCEAFDAE-02F1-4C35-BE34-5808C7D9ED30}">
      <dsp:nvSpPr>
        <dsp:cNvPr id="0" name=""/>
        <dsp:cNvSpPr/>
      </dsp:nvSpPr>
      <dsp:spPr>
        <a:xfrm rot="10800000">
          <a:off x="3109635" y="4124036"/>
          <a:ext cx="1349928" cy="452747"/>
        </a:xfrm>
        <a:prstGeom prst="leftRightArrow">
          <a:avLst>
            <a:gd name="adj1" fmla="val 60000"/>
            <a:gd name="adj2" fmla="val 50000"/>
          </a:avLst>
        </a:prstGeom>
        <a:solidFill>
          <a:srgbClr val="D65A75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b="1" kern="1200"/>
        </a:p>
      </dsp:txBody>
      <dsp:txXfrm rot="10800000">
        <a:off x="3245459" y="4214585"/>
        <a:ext cx="1078280" cy="271649"/>
      </dsp:txXfrm>
    </dsp:sp>
    <dsp:sp modelId="{AC178A96-A0CB-40AD-993E-E3DB890DD7C3}">
      <dsp:nvSpPr>
        <dsp:cNvPr id="0" name=""/>
        <dsp:cNvSpPr/>
      </dsp:nvSpPr>
      <dsp:spPr>
        <a:xfrm>
          <a:off x="353766" y="3703628"/>
          <a:ext cx="2587128" cy="1293564"/>
        </a:xfrm>
        <a:prstGeom prst="roundRect">
          <a:avLst>
            <a:gd name="adj" fmla="val 10000"/>
          </a:avLst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Проблемное поведение у ребёнка</a:t>
          </a:r>
        </a:p>
      </dsp:txBody>
      <dsp:txXfrm>
        <a:off x="391653" y="3741515"/>
        <a:ext cx="2511354" cy="1217790"/>
      </dsp:txXfrm>
    </dsp:sp>
    <dsp:sp modelId="{2FBEB19A-8D98-4F6C-8290-2F04A114A853}">
      <dsp:nvSpPr>
        <dsp:cNvPr id="0" name=""/>
        <dsp:cNvSpPr/>
      </dsp:nvSpPr>
      <dsp:spPr>
        <a:xfrm rot="18000000">
          <a:off x="2041001" y="2273107"/>
          <a:ext cx="1349928" cy="452747"/>
        </a:xfrm>
        <a:prstGeom prst="leftRightArrow">
          <a:avLst>
            <a:gd name="adj1" fmla="val 60000"/>
            <a:gd name="adj2" fmla="val 50000"/>
          </a:avLst>
        </a:prstGeom>
        <a:solidFill>
          <a:srgbClr val="D65A75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b="1" kern="1200"/>
        </a:p>
      </dsp:txBody>
      <dsp:txXfrm>
        <a:off x="2176825" y="2363656"/>
        <a:ext cx="1078280" cy="271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FDD34-6961-4682-B0EB-9E76B7421F2D}">
      <dsp:nvSpPr>
        <dsp:cNvPr id="0" name=""/>
        <dsp:cNvSpPr/>
      </dsp:nvSpPr>
      <dsp:spPr>
        <a:xfrm>
          <a:off x="3627317" y="-19410"/>
          <a:ext cx="3418119" cy="1338226"/>
        </a:xfrm>
        <a:prstGeom prst="roundRect">
          <a:avLst/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Обучение взаимодействию</a:t>
          </a:r>
        </a:p>
      </dsp:txBody>
      <dsp:txXfrm>
        <a:off x="3692644" y="45917"/>
        <a:ext cx="3287465" cy="1207572"/>
      </dsp:txXfrm>
    </dsp:sp>
    <dsp:sp modelId="{A6CCCB9D-A34E-4F78-8010-097936A671F4}">
      <dsp:nvSpPr>
        <dsp:cNvPr id="0" name=""/>
        <dsp:cNvSpPr/>
      </dsp:nvSpPr>
      <dsp:spPr>
        <a:xfrm>
          <a:off x="2621988" y="1035768"/>
          <a:ext cx="4967674" cy="4967674"/>
        </a:xfrm>
        <a:custGeom>
          <a:avLst/>
          <a:gdLst/>
          <a:ahLst/>
          <a:cxnLst/>
          <a:rect l="0" t="0" r="0" b="0"/>
          <a:pathLst>
            <a:path>
              <a:moveTo>
                <a:pt x="3641754" y="286412"/>
              </a:moveTo>
              <a:arcTo wR="2483837" hR="2483837" stAng="17867200" swAng="985600"/>
            </a:path>
          </a:pathLst>
        </a:custGeom>
        <a:noFill/>
        <a:ln w="6350" cap="flat" cmpd="sng" algn="ctr">
          <a:solidFill>
            <a:srgbClr val="D65A7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0BE42-50E0-4E5D-BE98-F6533360CF6C}">
      <dsp:nvSpPr>
        <dsp:cNvPr id="0" name=""/>
        <dsp:cNvSpPr/>
      </dsp:nvSpPr>
      <dsp:spPr>
        <a:xfrm>
          <a:off x="5987205" y="1744375"/>
          <a:ext cx="3422882" cy="1243230"/>
        </a:xfrm>
        <a:prstGeom prst="roundRect">
          <a:avLst/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Отношения между братьями и сестрами</a:t>
          </a:r>
        </a:p>
      </dsp:txBody>
      <dsp:txXfrm>
        <a:off x="6047894" y="1805064"/>
        <a:ext cx="3301504" cy="1121852"/>
      </dsp:txXfrm>
    </dsp:sp>
    <dsp:sp modelId="{A035DBF0-701D-4134-8F8B-AA71263A79E2}">
      <dsp:nvSpPr>
        <dsp:cNvPr id="0" name=""/>
        <dsp:cNvSpPr/>
      </dsp:nvSpPr>
      <dsp:spPr>
        <a:xfrm>
          <a:off x="3125525" y="1644179"/>
          <a:ext cx="4967674" cy="4967674"/>
        </a:xfrm>
        <a:custGeom>
          <a:avLst/>
          <a:gdLst/>
          <a:ahLst/>
          <a:cxnLst/>
          <a:rect l="0" t="0" r="0" b="0"/>
          <a:pathLst>
            <a:path>
              <a:moveTo>
                <a:pt x="4697360" y="1357000"/>
              </a:moveTo>
              <a:arcTo wR="2483837" hR="2483837" stAng="19981245" swAng="2103725"/>
            </a:path>
          </a:pathLst>
        </a:custGeom>
        <a:noFill/>
        <a:ln w="6350" cap="flat" cmpd="sng" algn="ctr">
          <a:solidFill>
            <a:srgbClr val="D65A7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329C4-C396-44B1-A1ED-BD2C6E0136D1}">
      <dsp:nvSpPr>
        <dsp:cNvPr id="0" name=""/>
        <dsp:cNvSpPr/>
      </dsp:nvSpPr>
      <dsp:spPr>
        <a:xfrm>
          <a:off x="5893647" y="4492351"/>
          <a:ext cx="3523105" cy="1243230"/>
        </a:xfrm>
        <a:prstGeom prst="roundRect">
          <a:avLst/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Снижение стресса</a:t>
          </a:r>
        </a:p>
      </dsp:txBody>
      <dsp:txXfrm>
        <a:off x="5954336" y="4553040"/>
        <a:ext cx="3401727" cy="1121852"/>
      </dsp:txXfrm>
    </dsp:sp>
    <dsp:sp modelId="{42611E9A-7050-4ED7-9211-7839D2E953BA}">
      <dsp:nvSpPr>
        <dsp:cNvPr id="0" name=""/>
        <dsp:cNvSpPr/>
      </dsp:nvSpPr>
      <dsp:spPr>
        <a:xfrm>
          <a:off x="2797868" y="1390513"/>
          <a:ext cx="4967674" cy="4967674"/>
        </a:xfrm>
        <a:custGeom>
          <a:avLst/>
          <a:gdLst/>
          <a:ahLst/>
          <a:cxnLst/>
          <a:rect l="0" t="0" r="0" b="0"/>
          <a:pathLst>
            <a:path>
              <a:moveTo>
                <a:pt x="4103565" y="4366899"/>
              </a:moveTo>
              <a:arcTo wR="2483837" hR="2483837" stAng="2957959" swAng="4944145"/>
            </a:path>
          </a:pathLst>
        </a:custGeom>
        <a:noFill/>
        <a:ln w="6350" cap="flat" cmpd="sng" algn="ctr">
          <a:solidFill>
            <a:srgbClr val="D65A7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414CE-CBD5-410D-BFD1-7B74AAEAB930}">
      <dsp:nvSpPr>
        <dsp:cNvPr id="0" name=""/>
        <dsp:cNvSpPr/>
      </dsp:nvSpPr>
      <dsp:spPr>
        <a:xfrm>
          <a:off x="1184634" y="4463332"/>
          <a:ext cx="3482174" cy="1243230"/>
        </a:xfrm>
        <a:prstGeom prst="roundRect">
          <a:avLst/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Отношения между родителями и детьми</a:t>
          </a:r>
        </a:p>
      </dsp:txBody>
      <dsp:txXfrm>
        <a:off x="1245323" y="4524021"/>
        <a:ext cx="3360796" cy="1121852"/>
      </dsp:txXfrm>
    </dsp:sp>
    <dsp:sp modelId="{259526EB-3E94-4C96-A62D-3259891F660C}">
      <dsp:nvSpPr>
        <dsp:cNvPr id="0" name=""/>
        <dsp:cNvSpPr/>
      </dsp:nvSpPr>
      <dsp:spPr>
        <a:xfrm>
          <a:off x="2525221" y="1765814"/>
          <a:ext cx="4967674" cy="4967674"/>
        </a:xfrm>
        <a:custGeom>
          <a:avLst/>
          <a:gdLst/>
          <a:ahLst/>
          <a:cxnLst/>
          <a:rect l="0" t="0" r="0" b="0"/>
          <a:pathLst>
            <a:path>
              <a:moveTo>
                <a:pt x="7974" y="2682705"/>
              </a:moveTo>
              <a:arcTo wR="2483837" hR="2483837" stAng="10524462" swAng="2048092"/>
            </a:path>
          </a:pathLst>
        </a:custGeom>
        <a:noFill/>
        <a:ln w="6350" cap="flat" cmpd="sng" algn="ctr">
          <a:solidFill>
            <a:srgbClr val="D65A7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F1D40-753A-42E1-B326-0E6C5B655C7C}">
      <dsp:nvSpPr>
        <dsp:cNvPr id="0" name=""/>
        <dsp:cNvSpPr/>
      </dsp:nvSpPr>
      <dsp:spPr>
        <a:xfrm>
          <a:off x="1395797" y="1719946"/>
          <a:ext cx="3156620" cy="1292089"/>
        </a:xfrm>
        <a:prstGeom prst="roundRect">
          <a:avLst/>
        </a:prstGeom>
        <a:solidFill>
          <a:srgbClr val="D1478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Отношения между супругами</a:t>
          </a:r>
        </a:p>
      </dsp:txBody>
      <dsp:txXfrm>
        <a:off x="1458872" y="1783021"/>
        <a:ext cx="3030470" cy="1165939"/>
      </dsp:txXfrm>
    </dsp:sp>
    <dsp:sp modelId="{0A3D7A43-C62F-4E3E-95BC-03A1548CC93A}">
      <dsp:nvSpPr>
        <dsp:cNvPr id="0" name=""/>
        <dsp:cNvSpPr/>
      </dsp:nvSpPr>
      <dsp:spPr>
        <a:xfrm>
          <a:off x="3101651" y="1025958"/>
          <a:ext cx="4967674" cy="4967674"/>
        </a:xfrm>
        <a:custGeom>
          <a:avLst/>
          <a:gdLst/>
          <a:ahLst/>
          <a:cxnLst/>
          <a:rect l="0" t="0" r="0" b="0"/>
          <a:pathLst>
            <a:path>
              <a:moveTo>
                <a:pt x="766585" y="689263"/>
              </a:moveTo>
              <a:arcTo wR="2483837" hR="2483837" stAng="13575679" swAng="928642"/>
            </a:path>
          </a:pathLst>
        </a:custGeom>
        <a:noFill/>
        <a:ln w="6350" cap="flat" cmpd="sng" algn="ctr">
          <a:solidFill>
            <a:srgbClr val="D65A7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D2892-7CF9-4FE8-99E5-8F776079089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A2894-61D3-4D3E-A369-EF7173D7B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9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A2894-61D3-4D3E-A369-EF7173D7B4E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5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3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6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9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5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3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3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0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9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3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47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C70C2-86CA-4286-BC8C-D13EAD856EF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1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614" y="446606"/>
            <a:ext cx="3759036" cy="11363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7B488-8131-4CB8-9F2F-A85DAC093395}"/>
              </a:ext>
            </a:extLst>
          </p:cNvPr>
          <p:cNvSpPr txBox="1"/>
          <p:nvPr/>
        </p:nvSpPr>
        <p:spPr>
          <a:xfrm>
            <a:off x="2061029" y="2097314"/>
            <a:ext cx="78885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rgbClr val="660033"/>
                </a:solidFill>
                <a:effectLst/>
                <a:latin typeface="Montserrat" panose="00000500000000000000" pitchFamily="2" charset="-52"/>
              </a:rPr>
              <a:t>Роль детско-родительских отношений </a:t>
            </a:r>
          </a:p>
          <a:p>
            <a:pPr algn="ctr"/>
            <a:r>
              <a:rPr lang="ru-RU" sz="4000" b="1" i="0" dirty="0">
                <a:solidFill>
                  <a:srgbClr val="660033"/>
                </a:solidFill>
                <a:effectLst/>
                <a:latin typeface="Montserrat" panose="00000500000000000000" pitchFamily="2" charset="-52"/>
              </a:rPr>
              <a:t>в терапии аутизма</a:t>
            </a:r>
            <a:endParaRPr lang="ru-RU" sz="40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18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D622B30D-5E6E-41E3-8600-89B96A0158FC}"/>
              </a:ext>
            </a:extLst>
          </p:cNvPr>
          <p:cNvSpPr txBox="1">
            <a:spLocks/>
          </p:cNvSpPr>
          <p:nvPr/>
        </p:nvSpPr>
        <p:spPr>
          <a:xfrm>
            <a:off x="7112000" y="1691730"/>
            <a:ext cx="4579083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Поддержание позитивных отношений</a:t>
            </a:r>
          </a:p>
        </p:txBody>
      </p:sp>
      <p:pic>
        <p:nvPicPr>
          <p:cNvPr id="7172" name="Picture 4" descr="семейные обнимашки. персонажи счастливых родителей и детей. карикатура,  охватывающая людей и цветы. папа и мама вместе Иллюстрация вектора -  иллюстрации насчитывающей малыш, супруг: 246098344">
            <a:extLst>
              <a:ext uri="{FF2B5EF4-FFF2-40B4-BE49-F238E27FC236}">
                <a16:creationId xmlns:a16="http://schemas.microsoft.com/office/drawing/2014/main" id="{C20D6C74-4EEA-44EC-A4E0-515499739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 bwMode="auto">
          <a:xfrm>
            <a:off x="992188" y="1611085"/>
            <a:ext cx="5708163" cy="39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39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D622B30D-5E6E-41E3-8600-89B96A0158FC}"/>
              </a:ext>
            </a:extLst>
          </p:cNvPr>
          <p:cNvSpPr txBox="1">
            <a:spLocks/>
          </p:cNvSpPr>
          <p:nvPr/>
        </p:nvSpPr>
        <p:spPr>
          <a:xfrm>
            <a:off x="4172856" y="1633673"/>
            <a:ext cx="7199087" cy="3112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Исследования показывают, что дети с аутизмом, которые взаимодействуют с родителями в позитивной, поддерживающей среде, лучше развивают навыки общения и социализации.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772779-0FC6-4CED-89BF-25C7365BF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2" y="863600"/>
            <a:ext cx="3303815" cy="44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18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B1157CDC-CD06-4B1F-9472-B1EA639AD504}"/>
              </a:ext>
            </a:extLst>
          </p:cNvPr>
          <p:cNvSpPr txBox="1">
            <a:spLocks/>
          </p:cNvSpPr>
          <p:nvPr/>
        </p:nvSpPr>
        <p:spPr>
          <a:xfrm>
            <a:off x="7416800" y="1799889"/>
            <a:ext cx="4194629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Эмпатия и понимание</a:t>
            </a:r>
          </a:p>
        </p:txBody>
      </p:sp>
      <p:pic>
        <p:nvPicPr>
          <p:cNvPr id="6148" name="Picture 4" descr="Грустные дети хотят обнять. мать утешает сына. мама утешает грустного  мальчика, чувствуя себя виноватым. иллюстрация грустного ребенка. | Премиум  векторы">
            <a:extLst>
              <a:ext uri="{FF2B5EF4-FFF2-40B4-BE49-F238E27FC236}">
                <a16:creationId xmlns:a16="http://schemas.microsoft.com/office/drawing/2014/main" id="{B2699111-F2BD-4878-B5E0-6ABAD57D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8" y="1144589"/>
            <a:ext cx="5252809" cy="420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55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B1157CDC-CD06-4B1F-9472-B1EA639AD504}"/>
              </a:ext>
            </a:extLst>
          </p:cNvPr>
          <p:cNvSpPr txBox="1">
            <a:spLocks/>
          </p:cNvSpPr>
          <p:nvPr/>
        </p:nvSpPr>
        <p:spPr>
          <a:xfrm>
            <a:off x="7141029" y="1799889"/>
            <a:ext cx="4470400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36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Проблемное поведение -это коммуникация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7CFD26-8009-4354-BCD2-A012EA00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43" y="616857"/>
            <a:ext cx="4978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7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C0FE2AFB-845A-4798-8AE6-488FC71E87D9}"/>
              </a:ext>
            </a:extLst>
          </p:cNvPr>
          <p:cNvSpPr txBox="1">
            <a:spLocks/>
          </p:cNvSpPr>
          <p:nvPr/>
        </p:nvSpPr>
        <p:spPr>
          <a:xfrm>
            <a:off x="7612916" y="1838044"/>
            <a:ext cx="4579083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Стабильность и предсказуемость</a:t>
            </a:r>
          </a:p>
        </p:txBody>
      </p:sp>
      <p:pic>
        <p:nvPicPr>
          <p:cNvPr id="5122" name="Picture 2" descr="Как научить дошкольника соблюдать режим дня? | Методическая копилка | Дзен">
            <a:extLst>
              <a:ext uri="{FF2B5EF4-FFF2-40B4-BE49-F238E27FC236}">
                <a16:creationId xmlns:a16="http://schemas.microsoft.com/office/drawing/2014/main" id="{2E396474-20FB-4960-9D45-A999A72C2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49" y="682171"/>
            <a:ext cx="6271451" cy="4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74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C0FE2AFB-845A-4798-8AE6-488FC71E87D9}"/>
              </a:ext>
            </a:extLst>
          </p:cNvPr>
          <p:cNvSpPr txBox="1">
            <a:spLocks/>
          </p:cNvSpPr>
          <p:nvPr/>
        </p:nvSpPr>
        <p:spPr>
          <a:xfrm>
            <a:off x="7148283" y="1649358"/>
            <a:ext cx="3962401" cy="2879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Стабильные и предсказуемые отношения помогают развивать правильные реакции.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E5756A-58A6-453E-9E16-B2AA4861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37" y="1803400"/>
            <a:ext cx="57197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8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FCA809C7-A471-423C-A52D-251C037642B8}"/>
              </a:ext>
            </a:extLst>
          </p:cNvPr>
          <p:cNvSpPr txBox="1">
            <a:spLocks/>
          </p:cNvSpPr>
          <p:nvPr/>
        </p:nvSpPr>
        <p:spPr>
          <a:xfrm>
            <a:off x="7416800" y="1799889"/>
            <a:ext cx="4194629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Положительное подкрепление</a:t>
            </a:r>
          </a:p>
        </p:txBody>
      </p:sp>
      <p:pic>
        <p:nvPicPr>
          <p:cNvPr id="11268" name="Picture 4" descr="Как и за что хвалить детей 👶 | Воспитатель детского сада | Дзен">
            <a:extLst>
              <a:ext uri="{FF2B5EF4-FFF2-40B4-BE49-F238E27FC236}">
                <a16:creationId xmlns:a16="http://schemas.microsoft.com/office/drawing/2014/main" id="{7567CCA2-38C3-4954-AA26-E37E3C82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58" y="1223005"/>
            <a:ext cx="4439897" cy="505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07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FCA809C7-A471-423C-A52D-251C037642B8}"/>
              </a:ext>
            </a:extLst>
          </p:cNvPr>
          <p:cNvSpPr txBox="1">
            <a:spLocks/>
          </p:cNvSpPr>
          <p:nvPr/>
        </p:nvSpPr>
        <p:spPr>
          <a:xfrm>
            <a:off x="6995886" y="1799889"/>
            <a:ext cx="4615544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Положительное подкрепление (ключевой элемент в поведенческой терапии и воспитании детей) повышает мотивацию ребенка к обучению и социальному общению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4148AF-6DF3-466E-9F79-BE5662C0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3809" r="5132" b="7301"/>
          <a:stretch/>
        </p:blipFill>
        <p:spPr>
          <a:xfrm>
            <a:off x="1727198" y="174171"/>
            <a:ext cx="461554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1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F865F8E7-3C25-40A6-8A0D-073A5F525CD9}"/>
              </a:ext>
            </a:extLst>
          </p:cNvPr>
          <p:cNvSpPr txBox="1">
            <a:spLocks/>
          </p:cNvSpPr>
          <p:nvPr/>
        </p:nvSpPr>
        <p:spPr>
          <a:xfrm>
            <a:off x="7416800" y="1799889"/>
            <a:ext cx="4194629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Моделирование социального поведения</a:t>
            </a:r>
          </a:p>
        </p:txBody>
      </p:sp>
      <p:pic>
        <p:nvPicPr>
          <p:cNvPr id="10242" name="Picture 2" descr="Как договориться с ребенком — как составить договор между родителями и  детьми">
            <a:extLst>
              <a:ext uri="{FF2B5EF4-FFF2-40B4-BE49-F238E27FC236}">
                <a16:creationId xmlns:a16="http://schemas.microsoft.com/office/drawing/2014/main" id="{84195AEB-A83B-4C48-BB68-81F4215C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9" y="783772"/>
            <a:ext cx="5565713" cy="41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9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EAD5BF-FE92-4171-8F4F-923E8C45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57" y="820058"/>
            <a:ext cx="5791111" cy="4129314"/>
          </a:xfrm>
          <a:prstGeom prst="rect">
            <a:avLst/>
          </a:prstGeom>
        </p:spPr>
      </p:pic>
      <p:sp>
        <p:nvSpPr>
          <p:cNvPr id="3" name="Подзаголовок 4">
            <a:extLst>
              <a:ext uri="{FF2B5EF4-FFF2-40B4-BE49-F238E27FC236}">
                <a16:creationId xmlns:a16="http://schemas.microsoft.com/office/drawing/2014/main" id="{0700F778-151E-45C8-945C-27E815870D0B}"/>
              </a:ext>
            </a:extLst>
          </p:cNvPr>
          <p:cNvSpPr txBox="1">
            <a:spLocks/>
          </p:cNvSpPr>
          <p:nvPr/>
        </p:nvSpPr>
        <p:spPr>
          <a:xfrm>
            <a:off x="8570686" y="1762135"/>
            <a:ext cx="2212692" cy="2352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Ребенок – отражение того, что он видит в семье</a:t>
            </a:r>
          </a:p>
        </p:txBody>
      </p:sp>
    </p:spTree>
    <p:extLst>
      <p:ext uri="{BB962C8B-B14F-4D97-AF65-F5344CB8AC3E}">
        <p14:creationId xmlns:p14="http://schemas.microsoft.com/office/powerpoint/2010/main" val="418040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овина рамки 8"/>
          <p:cNvSpPr/>
          <p:nvPr/>
        </p:nvSpPr>
        <p:spPr>
          <a:xfrm rot="10800000">
            <a:off x="1682956" y="3994938"/>
            <a:ext cx="2593854" cy="2201073"/>
          </a:xfrm>
          <a:prstGeom prst="halfFrame">
            <a:avLst>
              <a:gd name="adj1" fmla="val 2590"/>
              <a:gd name="adj2" fmla="val 1966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оловина рамки 17"/>
          <p:cNvSpPr/>
          <p:nvPr/>
        </p:nvSpPr>
        <p:spPr>
          <a:xfrm>
            <a:off x="523791" y="1286102"/>
            <a:ext cx="2812515" cy="2201073"/>
          </a:xfrm>
          <a:prstGeom prst="halfFrame">
            <a:avLst>
              <a:gd name="adj1" fmla="val 2590"/>
              <a:gd name="adj2" fmla="val 1966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7EB344-5B11-40D0-883C-3992F23F1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" y="1407885"/>
            <a:ext cx="3499757" cy="4666343"/>
          </a:xfrm>
          <a:prstGeom prst="rect">
            <a:avLst/>
          </a:prstGeom>
        </p:spPr>
      </p:pic>
      <p:sp>
        <p:nvSpPr>
          <p:cNvPr id="6" name="Google Shape;1288;p34">
            <a:extLst>
              <a:ext uri="{FF2B5EF4-FFF2-40B4-BE49-F238E27FC236}">
                <a16:creationId xmlns:a16="http://schemas.microsoft.com/office/drawing/2014/main" id="{692B1475-4663-4165-BE39-19CD19A2F9EE}"/>
              </a:ext>
            </a:extLst>
          </p:cNvPr>
          <p:cNvSpPr txBox="1">
            <a:spLocks/>
          </p:cNvSpPr>
          <p:nvPr/>
        </p:nvSpPr>
        <p:spPr>
          <a:xfrm>
            <a:off x="5229344" y="700314"/>
            <a:ext cx="5747659" cy="5457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Магистр педагогики и психологии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Международный сертифицированный поведенческий аналитик IBA, супервизор CBA-S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Стаж работы куратором ABA-программ более 10-ти лет. 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Супервизор КФ «</a:t>
            </a:r>
            <a:r>
              <a:rPr lang="ru-RU" sz="2400" dirty="0" err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Болашак</a:t>
            </a: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Основатель ABA-центров «</a:t>
            </a:r>
            <a:r>
              <a:rPr lang="ru-RU" sz="2400" dirty="0" err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Алуа</a:t>
            </a: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в гг. Астана и Караганда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Соавтор и преподаватель вводного курса по АВА КФ «</a:t>
            </a:r>
            <a:r>
              <a:rPr lang="ru-RU" sz="2400" dirty="0" err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Болашак</a:t>
            </a: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Автор первых сертификационных курсов по ABA в Казахстане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Мама девочки-подростка с аутизмом 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4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877DE6F0-ADD3-4815-8DE9-A37C72E5600A}"/>
              </a:ext>
            </a:extLst>
          </p:cNvPr>
          <p:cNvSpPr txBox="1">
            <a:spLocks/>
          </p:cNvSpPr>
          <p:nvPr/>
        </p:nvSpPr>
        <p:spPr>
          <a:xfrm>
            <a:off x="7416800" y="1799889"/>
            <a:ext cx="4194629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Управление стрессом</a:t>
            </a:r>
          </a:p>
        </p:txBody>
      </p:sp>
      <p:pic>
        <p:nvPicPr>
          <p:cNvPr id="9220" name="Picture 4" descr="плохое поведение детей PNG , соперничество, мультфильм, делая PNG картинки  и пнг рисунок для бесплатной загрузки">
            <a:extLst>
              <a:ext uri="{FF2B5EF4-FFF2-40B4-BE49-F238E27FC236}">
                <a16:creationId xmlns:a16="http://schemas.microsoft.com/office/drawing/2014/main" id="{D6B82B8A-6FAF-437F-B9D2-4EF3FC53B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5" t="54463" r="180" b="-413"/>
          <a:stretch/>
        </p:blipFill>
        <p:spPr bwMode="auto">
          <a:xfrm>
            <a:off x="1197429" y="1494971"/>
            <a:ext cx="5667828" cy="35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95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91011855-CEC2-4CA7-8BCA-86EE538491E9}"/>
              </a:ext>
            </a:extLst>
          </p:cNvPr>
          <p:cNvSpPr txBox="1">
            <a:spLocks/>
          </p:cNvSpPr>
          <p:nvPr/>
        </p:nvSpPr>
        <p:spPr>
          <a:xfrm>
            <a:off x="5565492" y="769326"/>
            <a:ext cx="5217886" cy="5122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Глубокое дыхание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Медитация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Осознанность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Йога </a:t>
            </a:r>
          </a:p>
          <a:p>
            <a:pPr marL="139700" indent="0"/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Переключить с привычной реакции на стресс на то, что происходит здесь и сейчас</a:t>
            </a:r>
          </a:p>
          <a:p>
            <a:pPr marL="139700" indent="0"/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Спокойная мама – спокойный ребенок</a:t>
            </a:r>
          </a:p>
          <a:p>
            <a:pPr marL="139700" indent="0"/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Хорошее самочувствие заразно)</a:t>
            </a:r>
          </a:p>
        </p:txBody>
      </p:sp>
      <p:pic>
        <p:nvPicPr>
          <p:cNvPr id="7" name="Picture 2" descr="A person sitting in a lotus position&#10;&#10;Description automatically generated">
            <a:extLst>
              <a:ext uri="{FF2B5EF4-FFF2-40B4-BE49-F238E27FC236}">
                <a16:creationId xmlns:a16="http://schemas.microsoft.com/office/drawing/2014/main" id="{BCB7A1F4-1D20-4577-B4C4-3BE41C0D4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50" y="1242755"/>
            <a:ext cx="4049906" cy="30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A6A9CCF6-A249-4F90-8DED-BD79AFEA75F1}"/>
              </a:ext>
            </a:extLst>
          </p:cNvPr>
          <p:cNvSpPr txBox="1">
            <a:spLocks/>
          </p:cNvSpPr>
          <p:nvPr/>
        </p:nvSpPr>
        <p:spPr>
          <a:xfrm>
            <a:off x="7162800" y="1691730"/>
            <a:ext cx="4934858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Совместное времяпровождение</a:t>
            </a:r>
          </a:p>
        </p:txBody>
      </p:sp>
      <p:pic>
        <p:nvPicPr>
          <p:cNvPr id="8194" name="Picture 2" descr="Семейное времяпрепровождение на свежем воздухе | Премиум векторы">
            <a:extLst>
              <a:ext uri="{FF2B5EF4-FFF2-40B4-BE49-F238E27FC236}">
                <a16:creationId xmlns:a16="http://schemas.microsoft.com/office/drawing/2014/main" id="{54C6E561-62AD-46C4-B6A6-E36F6CAA7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3" y="1431922"/>
            <a:ext cx="6282677" cy="30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34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A6A9CCF6-A249-4F90-8DED-BD79AFEA75F1}"/>
              </a:ext>
            </a:extLst>
          </p:cNvPr>
          <p:cNvSpPr txBox="1">
            <a:spLocks/>
          </p:cNvSpPr>
          <p:nvPr/>
        </p:nvSpPr>
        <p:spPr>
          <a:xfrm>
            <a:off x="6770914" y="232637"/>
            <a:ext cx="3766457" cy="5631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Дети с аутизмом, которые проводят больше времени в совместных активностях с родителями, демонстрируют лучшее развитие речи, большую способность к социальному взаимодействию и выше уровень эмоционального благополучия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00B3AF-37EC-4FEC-BEA3-5897BEAB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7" y="346472"/>
            <a:ext cx="5592838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01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6209391F-F242-4A8F-8ED4-81670BA23FED}"/>
              </a:ext>
            </a:extLst>
          </p:cNvPr>
          <p:cNvSpPr txBox="1">
            <a:spLocks/>
          </p:cNvSpPr>
          <p:nvPr/>
        </p:nvSpPr>
        <p:spPr>
          <a:xfrm>
            <a:off x="7162800" y="1691730"/>
            <a:ext cx="4934858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Социальная поддержка</a:t>
            </a:r>
          </a:p>
        </p:txBody>
      </p:sp>
      <p:pic>
        <p:nvPicPr>
          <p:cNvPr id="12290" name="Picture 2" descr="Благотворительность поддержка людей, социальные пожертвования, мужчины и  женщины-волонтеры, вкладывают сердце в банку, помогают команде и делятся  надеждой, альтруизмом и солидарностью, глобальное сообщество, векторная  мультяшная плоская концепция ...">
            <a:extLst>
              <a:ext uri="{FF2B5EF4-FFF2-40B4-BE49-F238E27FC236}">
                <a16:creationId xmlns:a16="http://schemas.microsoft.com/office/drawing/2014/main" id="{4097A138-B4D4-4E3C-A82F-276A5B69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1" y="1034497"/>
            <a:ext cx="4643192" cy="41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3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6209391F-F242-4A8F-8ED4-81670BA23FED}"/>
              </a:ext>
            </a:extLst>
          </p:cNvPr>
          <p:cNvSpPr txBox="1">
            <a:spLocks/>
          </p:cNvSpPr>
          <p:nvPr/>
        </p:nvSpPr>
        <p:spPr>
          <a:xfrm>
            <a:off x="6096000" y="1189564"/>
            <a:ext cx="5529944" cy="3003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Регулярные социальные взаимодействия могут улучшить самооценку ребенка и уменьшить чувство изоляции и одиночества как у самого ребенка, так и у его семьи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CCA12E-C829-4F8F-A1B6-B92417D9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3" y="1189564"/>
            <a:ext cx="5216733" cy="32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9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33A30E64-DF67-43EA-876B-A693FB06428F}"/>
              </a:ext>
            </a:extLst>
          </p:cNvPr>
          <p:cNvSpPr txBox="1">
            <a:spLocks/>
          </p:cNvSpPr>
          <p:nvPr/>
        </p:nvSpPr>
        <p:spPr>
          <a:xfrm>
            <a:off x="7598230" y="804545"/>
            <a:ext cx="2924629" cy="39931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Сильная эмоциональная связь и взаимопонимание между родителями и детьми может стать основой для успешного прогресса ребенка в различных аспектах его жизни</a:t>
            </a:r>
          </a:p>
        </p:txBody>
      </p:sp>
      <p:pic>
        <p:nvPicPr>
          <p:cNvPr id="13314" name="Picture 2" descr="Возрастная психология: развитие ребенка от рождения до 17 лет - Кулагина  И.Ю. | Что почитать? Книги по психологии, саморазвитию и для души | Дзен">
            <a:extLst>
              <a:ext uri="{FF2B5EF4-FFF2-40B4-BE49-F238E27FC236}">
                <a16:creationId xmlns:a16="http://schemas.microsoft.com/office/drawing/2014/main" id="{03CB3186-20D1-4568-BA94-89954710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02" y="1110343"/>
            <a:ext cx="5217583" cy="31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5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E7269-96B6-A151-6460-20CAA132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6283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KZ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лагодарю за внимание! </a:t>
            </a:r>
            <a:br>
              <a:rPr lang="ru-KZ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022E5B-3090-4DED-AAAA-1FCB1FFA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43" y="1804988"/>
            <a:ext cx="33528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614DCC-9179-45B0-AF45-EC3E0D9D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71" y="1734058"/>
            <a:ext cx="33528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D7DC12AB-E941-4A50-8572-9EE89594C9B6}"/>
              </a:ext>
            </a:extLst>
          </p:cNvPr>
          <p:cNvSpPr txBox="1">
            <a:spLocks/>
          </p:cNvSpPr>
          <p:nvPr/>
        </p:nvSpPr>
        <p:spPr>
          <a:xfrm>
            <a:off x="4738914" y="874592"/>
            <a:ext cx="7344322" cy="4757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Родители детей с аутизмом испытывают больший стресс, чем другие группы родителей</a:t>
            </a:r>
          </a:p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Мамы - больший уровень стресса, чем отцы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Финансы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Изоляция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Домашние обязанности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«Теплые отношения» с ребёнком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Нет «передышки»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Проблемное поведение</a:t>
            </a:r>
          </a:p>
          <a:p>
            <a:pPr marL="4572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 со сном, едой и </a:t>
            </a:r>
            <a:r>
              <a:rPr lang="ru-RU" dirty="0" err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тд</a:t>
            </a:r>
            <a:endParaRPr lang="ru-RU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Базовые эмоциональные потребности | Игропрактик|Психолог|Оксана Бухаринова  | Дзен">
            <a:extLst>
              <a:ext uri="{FF2B5EF4-FFF2-40B4-BE49-F238E27FC236}">
                <a16:creationId xmlns:a16="http://schemas.microsoft.com/office/drawing/2014/main" id="{417CF7A6-B29D-4323-935E-9A663776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2" y="1357086"/>
            <a:ext cx="4049663" cy="26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74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7A19B97-CBB8-438E-BAA3-6C04ACE2E3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342642"/>
              </p:ext>
            </p:extLst>
          </p:nvPr>
        </p:nvGraphicFramePr>
        <p:xfrm>
          <a:off x="1886857" y="718457"/>
          <a:ext cx="7569200" cy="4998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887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09314" y="3977032"/>
            <a:ext cx="2917371" cy="2801139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0E04CCC-679A-41B4-9F26-E2AA86524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160364"/>
              </p:ext>
            </p:extLst>
          </p:nvPr>
        </p:nvGraphicFramePr>
        <p:xfrm>
          <a:off x="406400" y="413657"/>
          <a:ext cx="10805886" cy="5827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6818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4EE752D8-1F17-4528-93F2-57654840BF9B}"/>
              </a:ext>
            </a:extLst>
          </p:cNvPr>
          <p:cNvSpPr txBox="1">
            <a:spLocks/>
          </p:cNvSpPr>
          <p:nvPr/>
        </p:nvSpPr>
        <p:spPr>
          <a:xfrm>
            <a:off x="7797858" y="1778816"/>
            <a:ext cx="3102197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Безусловное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принятие</a:t>
            </a:r>
          </a:p>
        </p:txBody>
      </p:sp>
      <p:pic>
        <p:nvPicPr>
          <p:cNvPr id="2054" name="Picture 6" descr="Семья рисунок">
            <a:extLst>
              <a:ext uri="{FF2B5EF4-FFF2-40B4-BE49-F238E27FC236}">
                <a16:creationId xmlns:a16="http://schemas.microsoft.com/office/drawing/2014/main" id="{32920C84-9C05-4E51-A381-02A61289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3" y="1193800"/>
            <a:ext cx="4815114" cy="48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46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4EE752D8-1F17-4528-93F2-57654840BF9B}"/>
              </a:ext>
            </a:extLst>
          </p:cNvPr>
          <p:cNvSpPr txBox="1">
            <a:spLocks/>
          </p:cNvSpPr>
          <p:nvPr/>
        </p:nvSpPr>
        <p:spPr>
          <a:xfrm>
            <a:off x="1422400" y="1778816"/>
            <a:ext cx="9477655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251;p33">
            <a:extLst>
              <a:ext uri="{FF2B5EF4-FFF2-40B4-BE49-F238E27FC236}">
                <a16:creationId xmlns:a16="http://schemas.microsoft.com/office/drawing/2014/main" id="{E88247BF-6359-4026-966E-91EAB444C399}"/>
              </a:ext>
            </a:extLst>
          </p:cNvPr>
          <p:cNvSpPr txBox="1">
            <a:spLocks/>
          </p:cNvSpPr>
          <p:nvPr/>
        </p:nvSpPr>
        <p:spPr>
          <a:xfrm>
            <a:off x="1371600" y="1691730"/>
            <a:ext cx="9274629" cy="3823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Помощь психолога: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Принять и прожить свои эмоции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Принять особенности своего ребёнка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Принять себя как родителя ребенка с особенностями развития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Вылечить РАС невозможно, но люди с РАС могут иметь значительный прогресс</a:t>
            </a:r>
          </a:p>
          <a:p>
            <a:pPr marL="0" indent="0">
              <a:spcBef>
                <a:spcPts val="0"/>
              </a:spcBef>
              <a:buNone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5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80970BCF-1E90-4472-BB6E-2C1332C15AAD}"/>
              </a:ext>
            </a:extLst>
          </p:cNvPr>
          <p:cNvSpPr txBox="1">
            <a:spLocks/>
          </p:cNvSpPr>
          <p:nvPr/>
        </p:nvSpPr>
        <p:spPr>
          <a:xfrm>
            <a:off x="7112000" y="1691730"/>
            <a:ext cx="4579083" cy="2218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Уважение  индивидуальности ребёнка</a:t>
            </a:r>
          </a:p>
        </p:txBody>
      </p:sp>
      <p:pic>
        <p:nvPicPr>
          <p:cNvPr id="4100" name="Picture 4" descr="Почему важно дать ребенку выбор: учимся уважать мнение малыша | Мой  Маленький Малыш | Дзен">
            <a:extLst>
              <a:ext uri="{FF2B5EF4-FFF2-40B4-BE49-F238E27FC236}">
                <a16:creationId xmlns:a16="http://schemas.microsoft.com/office/drawing/2014/main" id="{18B4D6E9-8AB1-4489-BB58-E68DFCFE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582058"/>
            <a:ext cx="4518136" cy="44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8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3" name="Google Shape;1251;p33">
            <a:extLst>
              <a:ext uri="{FF2B5EF4-FFF2-40B4-BE49-F238E27FC236}">
                <a16:creationId xmlns:a16="http://schemas.microsoft.com/office/drawing/2014/main" id="{80970BCF-1E90-4472-BB6E-2C1332C15AAD}"/>
              </a:ext>
            </a:extLst>
          </p:cNvPr>
          <p:cNvSpPr txBox="1">
            <a:spLocks/>
          </p:cNvSpPr>
          <p:nvPr/>
        </p:nvSpPr>
        <p:spPr>
          <a:xfrm>
            <a:off x="8352972" y="939101"/>
            <a:ext cx="2547258" cy="3894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36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Найти сильные стороны ребенка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Следовать его интересам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11532-32D8-4C6C-A688-F8A56747F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5" y="699910"/>
            <a:ext cx="2898776" cy="5153379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E310327B-06E7-4365-9883-0BC25622E4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0682C3-656B-4635-8FF5-DDCC2CDB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121" y="699910"/>
            <a:ext cx="3865034" cy="51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71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376</Words>
  <Application>Microsoft Office PowerPoint</Application>
  <PresentationFormat>Широкоэкранный</PresentationFormat>
  <Paragraphs>79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Montserrat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Благодарю за внимание!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Искандирова Жазира</dc:creator>
  <cp:lastModifiedBy>Zhanna Kaliyeva</cp:lastModifiedBy>
  <cp:revision>179</cp:revision>
  <dcterms:created xsi:type="dcterms:W3CDTF">2020-05-27T04:41:09Z</dcterms:created>
  <dcterms:modified xsi:type="dcterms:W3CDTF">2024-04-15T19:53:40Z</dcterms:modified>
</cp:coreProperties>
</file>