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5" r:id="rId9"/>
    <p:sldId id="275" r:id="rId10"/>
    <p:sldId id="277" r:id="rId11"/>
    <p:sldId id="278" r:id="rId12"/>
    <p:sldId id="279" r:id="rId13"/>
    <p:sldId id="276" r:id="rId14"/>
    <p:sldId id="296" r:id="rId15"/>
    <p:sldId id="297" r:id="rId16"/>
    <p:sldId id="298" r:id="rId17"/>
    <p:sldId id="299" r:id="rId18"/>
    <p:sldId id="300" r:id="rId19"/>
    <p:sldId id="30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64416-86C7-4D68-BF75-8CB52C2FD3C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BFC50-09FB-43A5-BB6C-1897F6EF9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98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27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77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31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95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78056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167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699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02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92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4768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86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5F8FA8-CC3D-4DDE-AC1B-58F459E85BA8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F16078-2759-4859-8996-C388E390AAB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663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8ABC4-E736-4951-98D6-143EAD3C7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/>
              <a:t>Раннее вмешательство для малышей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4C3142-A6E1-4E35-B84C-558892204D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Бегимай</a:t>
            </a:r>
            <a:r>
              <a:rPr lang="ru-RU" dirty="0"/>
              <a:t> </a:t>
            </a:r>
            <a:r>
              <a:rPr lang="ru-RU" dirty="0" err="1"/>
              <a:t>Капарова</a:t>
            </a:r>
            <a:endParaRPr lang="ru-RU" dirty="0"/>
          </a:p>
          <a:p>
            <a:r>
              <a:rPr lang="en-US" dirty="0" err="1"/>
              <a:t>Bcaba</a:t>
            </a:r>
            <a:r>
              <a:rPr lang="ru-RU" dirty="0"/>
              <a:t>, </a:t>
            </a:r>
            <a:r>
              <a:rPr lang="en-US" dirty="0"/>
              <a:t>IBA, CBA-S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586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DA3E17D-C90B-4EE2-8688-AEFC3511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Игровое партнерство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D4A2600-3D59-4056-A75C-0FB738C2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5921"/>
            <a:ext cx="10178322" cy="4233672"/>
          </a:xfrm>
        </p:spPr>
        <p:txBody>
          <a:bodyPr/>
          <a:lstStyle/>
          <a:p>
            <a:r>
              <a:rPr lang="ru-RU" dirty="0"/>
              <a:t>Шаг 3 – наблюдаем и комментируем, </a:t>
            </a:r>
          </a:p>
          <a:p>
            <a:pPr lvl="1"/>
            <a:r>
              <a:rPr lang="ru-RU" dirty="0"/>
              <a:t>не вмешивайтесь в игру </a:t>
            </a:r>
          </a:p>
          <a:p>
            <a:pPr lvl="1"/>
            <a:r>
              <a:rPr lang="ru-RU" dirty="0"/>
              <a:t>Использовать короткие фразы или отдельные слова (+1 слово)</a:t>
            </a:r>
          </a:p>
          <a:p>
            <a:pPr lvl="1"/>
            <a:r>
              <a:rPr lang="ru-RU" dirty="0"/>
              <a:t>не включаем радио (бесконечное комментирование на заднем фоне),</a:t>
            </a:r>
          </a:p>
          <a:p>
            <a:pPr lvl="1"/>
            <a:r>
              <a:rPr lang="ru-RU" dirty="0"/>
              <a:t> комментарии не часты, но к месту ребенок может ждать</a:t>
            </a:r>
          </a:p>
          <a:p>
            <a:pPr lvl="1"/>
            <a:r>
              <a:rPr lang="ru-RU" dirty="0"/>
              <a:t>Добавьте звуковые эффекты</a:t>
            </a:r>
          </a:p>
          <a:p>
            <a:pPr lvl="1"/>
            <a:r>
              <a:rPr lang="ru-RU" dirty="0"/>
              <a:t>Много хвалите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967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DA3E17D-C90B-4EE2-8688-AEFC3511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Игровое партнерство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D4A2600-3D59-4056-A75C-0FB738C2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5921"/>
            <a:ext cx="10178322" cy="4233672"/>
          </a:xfrm>
        </p:spPr>
        <p:txBody>
          <a:bodyPr/>
          <a:lstStyle/>
          <a:p>
            <a:r>
              <a:rPr lang="ru-RU" dirty="0"/>
              <a:t>Шаг 4 – будьте готовы помочь,</a:t>
            </a:r>
          </a:p>
          <a:p>
            <a:pPr lvl="1"/>
            <a:r>
              <a:rPr lang="ru-RU" dirty="0"/>
              <a:t>если видите что ребенку трудно помогите бесплатно, не требуйте просьбы</a:t>
            </a:r>
          </a:p>
          <a:p>
            <a:pPr lvl="1"/>
            <a:r>
              <a:rPr lang="ru-RU" dirty="0"/>
              <a:t>Поднимите игрушку</a:t>
            </a:r>
          </a:p>
          <a:p>
            <a:pPr lvl="1"/>
            <a:r>
              <a:rPr lang="ru-RU" dirty="0"/>
              <a:t>Предложите недостающую деталь</a:t>
            </a:r>
          </a:p>
          <a:p>
            <a:pPr lvl="1"/>
            <a:r>
              <a:rPr lang="ru-RU" dirty="0"/>
              <a:t>Будьте полезными</a:t>
            </a:r>
          </a:p>
          <a:p>
            <a:pPr lvl="1"/>
            <a:r>
              <a:rPr lang="ru-RU" dirty="0"/>
              <a:t>Не давайте расстроиться ребенку</a:t>
            </a:r>
          </a:p>
          <a:p>
            <a:endParaRPr lang="ru-RU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34868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DA3E17D-C90B-4EE2-8688-AEFC3511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Игровое партнерство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D4A2600-3D59-4056-A75C-0FB738C2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5921"/>
            <a:ext cx="10178322" cy="4233672"/>
          </a:xfrm>
        </p:spPr>
        <p:txBody>
          <a:bodyPr/>
          <a:lstStyle/>
          <a:p>
            <a:r>
              <a:rPr lang="ru-RU" dirty="0"/>
              <a:t>Шаг 5 – параллельная игра со своими игрушками, </a:t>
            </a:r>
          </a:p>
          <a:p>
            <a:pPr lvl="1"/>
            <a:r>
              <a:rPr lang="ru-RU" dirty="0"/>
              <a:t>Подражайте ребенку</a:t>
            </a:r>
          </a:p>
          <a:p>
            <a:pPr lvl="1"/>
            <a:r>
              <a:rPr lang="ru-RU" dirty="0"/>
              <a:t>Делайте то же, что и ребенок</a:t>
            </a:r>
          </a:p>
          <a:p>
            <a:pPr lvl="1"/>
            <a:r>
              <a:rPr lang="ru-RU" dirty="0"/>
              <a:t>Не вступайте в спор – если хочет забрать отдайте</a:t>
            </a:r>
          </a:p>
          <a:p>
            <a:endParaRPr lang="ru-RU" dirty="0"/>
          </a:p>
          <a:p>
            <a:r>
              <a:rPr lang="ru-RU" dirty="0"/>
              <a:t>Шаг 6 – добавьте разнообразия</a:t>
            </a:r>
          </a:p>
          <a:p>
            <a:pPr lvl="1"/>
            <a:r>
              <a:rPr lang="ru-RU" dirty="0"/>
              <a:t>Помогите сделать игру интереснее, добавьте новые элементы или вариации</a:t>
            </a:r>
          </a:p>
          <a:p>
            <a:pPr lvl="1"/>
            <a:r>
              <a:rPr lang="ru-RU" dirty="0"/>
              <a:t>Показать своим же набором</a:t>
            </a:r>
          </a:p>
          <a:p>
            <a:pPr lvl="1"/>
            <a:endParaRPr lang="ru-RU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744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0C731-3552-4F07-A713-11513084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Игровое партнерство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ADF1AA-BA81-4D29-978C-8363D04D7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19311"/>
            <a:ext cx="10178322" cy="4768947"/>
          </a:xfrm>
        </p:spPr>
        <p:txBody>
          <a:bodyPr>
            <a:normAutofit/>
          </a:bodyPr>
          <a:lstStyle/>
          <a:p>
            <a:r>
              <a:rPr lang="ru-RU" dirty="0"/>
              <a:t>Шаг 7 – под контроль материал</a:t>
            </a:r>
          </a:p>
          <a:p>
            <a:pPr lvl="1"/>
            <a:r>
              <a:rPr lang="ru-RU" dirty="0"/>
              <a:t>Держите под контролем материалы, когда ребенок уже выбрал то, что ему надо и начал игру</a:t>
            </a:r>
          </a:p>
          <a:p>
            <a:pPr lvl="1"/>
            <a:r>
              <a:rPr lang="ru-RU" dirty="0"/>
              <a:t>Беспрепятственно передавайте материал ребенку</a:t>
            </a:r>
          </a:p>
          <a:p>
            <a:endParaRPr lang="ru-RU" dirty="0"/>
          </a:p>
          <a:p>
            <a:r>
              <a:rPr lang="ru-RU" dirty="0"/>
              <a:t>Шаг 8 – игра по очереди</a:t>
            </a:r>
          </a:p>
          <a:p>
            <a:pPr lvl="1"/>
            <a:r>
              <a:rPr lang="ru-RU" dirty="0"/>
              <a:t>Моментально возвращайте игрушку после своей очереди</a:t>
            </a:r>
          </a:p>
          <a:p>
            <a:pPr lvl="1"/>
            <a:r>
              <a:rPr lang="ru-RU" dirty="0"/>
              <a:t>Не используйте фразу «моя очередь», чтобы прервать игру</a:t>
            </a:r>
          </a:p>
          <a:p>
            <a:pPr lvl="1"/>
            <a:endParaRPr lang="ru-RU" dirty="0"/>
          </a:p>
          <a:p>
            <a:r>
              <a:rPr lang="ru-RU" dirty="0"/>
              <a:t>Если вы дошли до 8 шага, вы не убираете все предыдущие шаги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83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82957-C40D-4237-8C1F-9422DD1A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Следовать за интересами ребенка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4EC34A-DB05-4E99-BE83-93FC4E8F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Изучите мотивационную сферу ребенка через разговор с родителями и наблюдение</a:t>
            </a:r>
          </a:p>
          <a:p>
            <a:r>
              <a:rPr lang="ru-RU" dirty="0"/>
              <a:t>Постарайтесь строить игры вокруг мотивационной сферы</a:t>
            </a:r>
          </a:p>
          <a:p>
            <a:r>
              <a:rPr lang="ru-RU" dirty="0"/>
              <a:t>Будьте отзывчивы к перемене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245835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4BB23-055D-4A5A-BC8C-0D3B5EBF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Создать необходимую для обучения среду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E496F3-3F30-436F-BAFC-C294BD4AB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Обедненная среда</a:t>
            </a:r>
          </a:p>
          <a:p>
            <a:r>
              <a:rPr lang="ru-RU" dirty="0"/>
              <a:t>Игрушки вне доступа ребенка, но в зоне видимости</a:t>
            </a:r>
          </a:p>
          <a:p>
            <a:r>
              <a:rPr lang="ru-RU" dirty="0"/>
              <a:t>На каждую игрушку есть цели</a:t>
            </a:r>
          </a:p>
        </p:txBody>
      </p:sp>
    </p:spTree>
    <p:extLst>
      <p:ext uri="{BB962C8B-B14F-4D97-AF65-F5344CB8AC3E}">
        <p14:creationId xmlns:p14="http://schemas.microsoft.com/office/powerpoint/2010/main" val="4276254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4C43A-801C-4E88-9DAC-AD37CC79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Создавать условия для формирования навыков коммуникации и социального взаимодействия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0201A5-0959-4CFE-A58A-25EDFDF11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428999"/>
            <a:ext cx="10178322" cy="3046615"/>
          </a:xfrm>
        </p:spPr>
        <p:txBody>
          <a:bodyPr/>
          <a:lstStyle/>
          <a:p>
            <a:r>
              <a:rPr lang="ru-RU" dirty="0"/>
              <a:t>Основной упор делать на коммуникацию</a:t>
            </a:r>
          </a:p>
          <a:p>
            <a:r>
              <a:rPr lang="ru-RU" dirty="0"/>
              <a:t>Обобщать в течение дня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422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CDFFD-4B3E-40A6-BE6D-0E435E65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без структуры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3FED08-3091-4AE9-B575-4712A5C1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Прописанные цели под ребенка</a:t>
            </a:r>
          </a:p>
          <a:p>
            <a:r>
              <a:rPr lang="ru-RU" dirty="0"/>
              <a:t>Структурированная игра: начало, процесс, завершение</a:t>
            </a:r>
          </a:p>
          <a:p>
            <a:r>
              <a:rPr lang="ru-RU" dirty="0"/>
              <a:t>Гибкость внутри процесса, отзывчивость к реакциям ребенка </a:t>
            </a:r>
          </a:p>
        </p:txBody>
      </p:sp>
    </p:spTree>
    <p:extLst>
      <p:ext uri="{BB962C8B-B14F-4D97-AF65-F5344CB8AC3E}">
        <p14:creationId xmlns:p14="http://schemas.microsoft.com/office/powerpoint/2010/main" val="3607871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12E3A-2D3C-4F00-BAD3-DDCBD0B1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происходит обучение внутри игры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E344B8-E434-4260-8865-8C29D46DF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Через реакцию взрослого на инициативу ребенка</a:t>
            </a:r>
          </a:p>
          <a:p>
            <a:r>
              <a:rPr lang="ru-RU" dirty="0"/>
              <a:t>Через подсказки, если они необходимы - От наименьшей к наибольшей всегда – мы делаем меньше, чтобы дать ребенку сделать больше</a:t>
            </a:r>
          </a:p>
          <a:p>
            <a:r>
              <a:rPr lang="ru-RU" dirty="0"/>
              <a:t>Через положительные для ребенка последствия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044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8BA1-D7DC-2A0E-43C0-75261142D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31783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C2824-3B09-67E5-FB40-0AEAEAE8A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82995"/>
            <a:ext cx="10178322" cy="42965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4000" dirty="0"/>
              <a:t>Контакты</a:t>
            </a:r>
            <a:r>
              <a:rPr lang="ru-RU" sz="4000" dirty="0"/>
              <a:t>:</a:t>
            </a:r>
          </a:p>
          <a:p>
            <a:pPr marL="0" indent="0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en-US" sz="4000" dirty="0"/>
              <a:t>@kaparovabegi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@proaba</a:t>
            </a:r>
            <a:endParaRPr lang="ru-KZ" sz="4000" dirty="0"/>
          </a:p>
        </p:txBody>
      </p:sp>
      <p:pic>
        <p:nvPicPr>
          <p:cNvPr id="1028" name="Picture 4" descr="Социальная сеть Instagram стала доступна некоторым абонентам МТС и  «Билайна» без VPN">
            <a:extLst>
              <a:ext uri="{FF2B5EF4-FFF2-40B4-BE49-F238E27FC236}">
                <a16:creationId xmlns:a16="http://schemas.microsoft.com/office/drawing/2014/main" id="{FEF852C6-8847-4A86-20E0-A59B06B50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94" y="2064775"/>
            <a:ext cx="1460090" cy="97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Социальная сеть Instagram стала доступна некоторым абонентам МТС и  «Билайна» без VPN">
            <a:extLst>
              <a:ext uri="{FF2B5EF4-FFF2-40B4-BE49-F238E27FC236}">
                <a16:creationId xmlns:a16="http://schemas.microsoft.com/office/drawing/2014/main" id="{9E1B6E6B-D796-4108-3558-7C0E1C3CC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033" y="3972184"/>
            <a:ext cx="1460090" cy="97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31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24930-8FD9-4F41-89F6-F6DFE7EC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073D65-8BC6-4D8E-B69B-BC1E19B1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Кейс</a:t>
            </a:r>
          </a:p>
          <a:p>
            <a:r>
              <a:rPr lang="ru-RU" dirty="0"/>
              <a:t>Как обучать играя</a:t>
            </a:r>
          </a:p>
          <a:p>
            <a:r>
              <a:rPr lang="ru-RU" dirty="0"/>
              <a:t>Игровое партнерство</a:t>
            </a:r>
          </a:p>
          <a:p>
            <a:r>
              <a:rPr lang="ru-RU" dirty="0"/>
              <a:t>Необходимые условия для эффективного формирования навыков</a:t>
            </a:r>
          </a:p>
          <a:p>
            <a:r>
              <a:rPr lang="ru-RU" dirty="0"/>
              <a:t>Обучение внутри игры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12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C289A-0FB2-4A78-93E3-81651240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22858"/>
          </a:xfrm>
        </p:spPr>
        <p:txBody>
          <a:bodyPr/>
          <a:lstStyle/>
          <a:p>
            <a:r>
              <a:rPr lang="ru-RU" dirty="0"/>
              <a:t>Кейс </a:t>
            </a:r>
            <a:r>
              <a:rPr lang="ru-RU" dirty="0" err="1"/>
              <a:t>Аяны</a:t>
            </a:r>
            <a:r>
              <a:rPr lang="ru-RU" dirty="0"/>
              <a:t>: До начала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C4BC00-7DF6-40D4-B5A3-F031E77EB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05243"/>
            <a:ext cx="10178322" cy="520504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года 2 месяцев, задержка речевого развития, есть сиблинг с аутизмом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Слабый зрительный контакт и совместное внимание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Слабые навыки имитации и подражания за взрослыми и детьми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понимания речи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социально приемлемых просьб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Слабые игровые навыки – покатать машину, игры с посудой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24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9AA85-09A5-459A-A0D8-85651164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Через 4 месяца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CCDEF7-6687-4811-9EA5-C7FD1FD5E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1853"/>
            <a:ext cx="10178322" cy="5092504"/>
          </a:xfrm>
        </p:spPr>
        <p:txBody>
          <a:bodyPr/>
          <a:lstStyle/>
          <a:p>
            <a:r>
              <a:rPr lang="ru-RU" dirty="0"/>
              <a:t>Совместное внимание – спонтанное и частое со взрослыми и детьми</a:t>
            </a:r>
          </a:p>
          <a:p>
            <a:r>
              <a:rPr lang="ru-RU" dirty="0"/>
              <a:t>Просьбы – указательный жест, взгляд, просьбы в 1 слово</a:t>
            </a:r>
          </a:p>
          <a:p>
            <a:r>
              <a:rPr lang="ru-RU" dirty="0"/>
              <a:t>Имитация – повторяет действия с предметами и моторные, часто спонтанно повторяет в естественной среде</a:t>
            </a:r>
          </a:p>
          <a:p>
            <a:r>
              <a:rPr lang="ru-RU" dirty="0"/>
              <a:t>Понимание речи – инструкции в контексте и вне контекста, различает более 100 предметов и действий</a:t>
            </a:r>
          </a:p>
          <a:p>
            <a:r>
              <a:rPr lang="ru-RU" dirty="0"/>
              <a:t>Называет более 20 предметов и людей – абрисы слов</a:t>
            </a:r>
          </a:p>
          <a:p>
            <a:r>
              <a:rPr lang="ru-RU" dirty="0"/>
              <a:t>Звуки – запустилось подражание звукам</a:t>
            </a:r>
          </a:p>
          <a:p>
            <a:r>
              <a:rPr lang="ru-RU" dirty="0"/>
              <a:t>Визуальные навыки – сортировки и сопоставления</a:t>
            </a:r>
          </a:p>
          <a:p>
            <a:r>
              <a:rPr lang="ru-RU" dirty="0"/>
              <a:t>Туалетный тренинг</a:t>
            </a:r>
          </a:p>
          <a:p>
            <a:r>
              <a:rPr lang="ru-RU" dirty="0"/>
              <a:t>Игровые навыки – играет с разными игрушками по разному</a:t>
            </a:r>
          </a:p>
          <a:p>
            <a:r>
              <a:rPr lang="ru-RU" dirty="0"/>
              <a:t>Понимает структуру игр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71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4BC20-8F9E-4C4F-9B1B-DA99E995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Через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164F78-8EB1-4DE4-A92C-CD7AF7F3D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74055"/>
            <a:ext cx="10178322" cy="4205537"/>
          </a:xfrm>
        </p:spPr>
        <p:txBody>
          <a:bodyPr/>
          <a:lstStyle/>
          <a:p>
            <a:r>
              <a:rPr lang="ru-RU" dirty="0"/>
              <a:t>Спонтанные настойчивые просьбы</a:t>
            </a:r>
          </a:p>
          <a:p>
            <a:r>
              <a:rPr lang="ru-RU" dirty="0"/>
              <a:t>Выполняет многокомпонентные инструкции</a:t>
            </a:r>
          </a:p>
          <a:p>
            <a:r>
              <a:rPr lang="ru-RU" dirty="0"/>
              <a:t>Быстро осваивает новые стимулы</a:t>
            </a:r>
          </a:p>
          <a:p>
            <a:r>
              <a:rPr lang="ru-RU" dirty="0"/>
              <a:t>Сама придумывает игры и следует за сверстниками или взрослыми</a:t>
            </a:r>
          </a:p>
          <a:p>
            <a:r>
              <a:rPr lang="ru-RU" dirty="0"/>
              <a:t>Спонтанные комментирования в окружающей среде</a:t>
            </a:r>
          </a:p>
          <a:p>
            <a:r>
              <a:rPr lang="ru-RU" dirty="0"/>
              <a:t>Фразы до 3 слов</a:t>
            </a:r>
          </a:p>
          <a:p>
            <a:r>
              <a:rPr lang="ru-RU" dirty="0"/>
              <a:t>Навыки самообслуживания </a:t>
            </a:r>
            <a:r>
              <a:rPr lang="ru-RU" dirty="0" err="1"/>
              <a:t>соответсвуют</a:t>
            </a:r>
            <a:r>
              <a:rPr lang="ru-RU" dirty="0"/>
              <a:t> возрасту</a:t>
            </a:r>
          </a:p>
          <a:p>
            <a:r>
              <a:rPr lang="ru-RU" dirty="0"/>
              <a:t>Словарный запас составляет более 500 слов</a:t>
            </a:r>
          </a:p>
        </p:txBody>
      </p:sp>
    </p:spTree>
    <p:extLst>
      <p:ext uri="{BB962C8B-B14F-4D97-AF65-F5344CB8AC3E}">
        <p14:creationId xmlns:p14="http://schemas.microsoft.com/office/powerpoint/2010/main" val="285338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C53F4-981D-417E-BEC9-5387D8E5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строилась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6669B9-F721-49D9-BC63-B47FD3FF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Занятия проходили исключительно в игровой форме с применением техник и стратегий с </a:t>
            </a:r>
            <a:r>
              <a:rPr lang="ru-RU" dirty="0" err="1"/>
              <a:t>денверской</a:t>
            </a:r>
            <a:r>
              <a:rPr lang="ru-RU" dirty="0"/>
              <a:t> модели раннего вмешательства</a:t>
            </a:r>
          </a:p>
          <a:p>
            <a:r>
              <a:rPr lang="ru-RU" dirty="0"/>
              <a:t>Занятия проходили на дому, сначала по 1 часу с постепенным увеличением до 2 часов ежедневно (5 раз в неделю)</a:t>
            </a:r>
          </a:p>
          <a:p>
            <a:r>
              <a:rPr lang="ru-RU" dirty="0"/>
              <a:t>Была организована специальная среда для комфортных занятий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39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65D1F-3070-4A54-95B5-5A136D2D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обучать, играя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0F4D99-ED23-4662-B6B6-639DEF275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Выстроить доверительные отношения с ребенком, где он будет чувствовать себя в безопасности и ему будет интересно– партнерство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Следовать за ребенком и его интересами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Создать необходимую для обучения среду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Создавать условия для формирования навыков коммуникации и социального взаимодействия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Структура без структуры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68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07FB103-3F94-475E-89D0-6440D237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Игровое партнерство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3E4444-5905-46F1-A567-5FD13F841B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Грустный малыш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8A8DF3-DD79-4F33-9AE5-F81B9CCD51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Много инструкций</a:t>
            </a:r>
          </a:p>
          <a:p>
            <a:r>
              <a:rPr lang="ru-RU" dirty="0"/>
              <a:t>Неорганизованная среда</a:t>
            </a:r>
          </a:p>
          <a:p>
            <a:r>
              <a:rPr lang="ru-RU" dirty="0"/>
              <a:t>Неинтересные занятия</a:t>
            </a:r>
          </a:p>
          <a:p>
            <a:r>
              <a:rPr lang="ru-RU" dirty="0"/>
              <a:t>Скучающий специалист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0F4B5D2C-C796-43E8-8A45-F0C5ED862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Довольный малыш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224AC4DA-8835-4DB1-BEC6-C91869D51E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Нет постоянных требований</a:t>
            </a:r>
          </a:p>
          <a:p>
            <a:r>
              <a:rPr lang="ru-RU" dirty="0"/>
              <a:t>Организация среды</a:t>
            </a:r>
          </a:p>
          <a:p>
            <a:r>
              <a:rPr lang="ru-RU" dirty="0"/>
              <a:t>Интерес и мотивация ребенка</a:t>
            </a:r>
          </a:p>
          <a:p>
            <a:r>
              <a:rPr lang="ru-RU" dirty="0"/>
              <a:t>Классный взрослый</a:t>
            </a:r>
          </a:p>
        </p:txBody>
      </p:sp>
    </p:spTree>
    <p:extLst>
      <p:ext uri="{BB962C8B-B14F-4D97-AF65-F5344CB8AC3E}">
        <p14:creationId xmlns:p14="http://schemas.microsoft.com/office/powerpoint/2010/main" val="153493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5DA3E17D-C90B-4EE2-8688-AEFC35113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Игровое партнерство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D4A2600-3D59-4056-A75C-0FB738C26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5921"/>
            <a:ext cx="10178322" cy="4233672"/>
          </a:xfrm>
        </p:spPr>
        <p:txBody>
          <a:bodyPr/>
          <a:lstStyle/>
          <a:p>
            <a:r>
              <a:rPr lang="ru-RU" dirty="0"/>
              <a:t>Шаг 1 – начало занятий это всегда инициатива ребенка, ищем улыбку малыша. Найти тот предмет которым ребенок замотивирован играть</a:t>
            </a:r>
          </a:p>
          <a:p>
            <a:endParaRPr lang="ru-RU" dirty="0"/>
          </a:p>
          <a:p>
            <a:r>
              <a:rPr lang="ru-RU" dirty="0"/>
              <a:t>Шаг 2 – «устранить конкурентов» - гаджеты и шумные светящиеся игрушки. Нам сложно с ними конкурировать, игрушка перетянет все внимание ребенка на себя. Мы должны быть в центре внимания ребенка</a:t>
            </a: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51886773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4164</TotalTime>
  <Words>713</Words>
  <Application>Microsoft Office PowerPoint</Application>
  <PresentationFormat>Широкоэкранный</PresentationFormat>
  <Paragraphs>124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Gill Sans MT</vt:lpstr>
      <vt:lpstr>Impact</vt:lpstr>
      <vt:lpstr>Эмблема</vt:lpstr>
      <vt:lpstr>Раннее вмешательство для малышей</vt:lpstr>
      <vt:lpstr>Содержание</vt:lpstr>
      <vt:lpstr>Кейс Аяны: До начала работы</vt:lpstr>
      <vt:lpstr>Через 4 месяца работы</vt:lpstr>
      <vt:lpstr>Через год</vt:lpstr>
      <vt:lpstr>КАК строилась работа</vt:lpstr>
      <vt:lpstr>Как обучать, играя</vt:lpstr>
      <vt:lpstr>Игровое партнерство</vt:lpstr>
      <vt:lpstr>Игровое партнерство</vt:lpstr>
      <vt:lpstr>Игровое партнерство</vt:lpstr>
      <vt:lpstr>Игровое партнерство</vt:lpstr>
      <vt:lpstr>Игровое партнерство</vt:lpstr>
      <vt:lpstr>Игровое партнерство</vt:lpstr>
      <vt:lpstr>Следовать за интересами ребенка</vt:lpstr>
      <vt:lpstr>Создать необходимую для обучения среду </vt:lpstr>
      <vt:lpstr>Создавать условия для формирования навыков коммуникации и социального взаимодействия </vt:lpstr>
      <vt:lpstr>Структура без структуры</vt:lpstr>
      <vt:lpstr>Как происходит обучение внутри игры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Раннее вмешательство для малышей</dc:title>
  <dc:creator>Acer</dc:creator>
  <cp:lastModifiedBy>1</cp:lastModifiedBy>
  <cp:revision>39</cp:revision>
  <dcterms:created xsi:type="dcterms:W3CDTF">2023-04-21T18:45:27Z</dcterms:created>
  <dcterms:modified xsi:type="dcterms:W3CDTF">2024-04-18T05:04:30Z</dcterms:modified>
</cp:coreProperties>
</file>