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7" r:id="rId3"/>
    <p:sldId id="29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3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BC330-8962-402B-9AB1-1E2DACB45F8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094D86-55C8-4783-8642-8E65916DF283}">
      <dgm:prSet phldrT="[Текст]"/>
      <dgm:spPr/>
      <dgm:t>
        <a:bodyPr/>
        <a:lstStyle/>
        <a:p>
          <a:r>
            <a:rPr lang="ru-RU" b="1" dirty="0"/>
            <a:t>Подбор организации образования (разные возможности в условиях общего, специального класса или специальной школы).</a:t>
          </a:r>
        </a:p>
      </dgm:t>
    </dgm:pt>
    <dgm:pt modelId="{712F8879-0B37-4D26-99DB-6443AB8581CE}" type="parTrans" cxnId="{D9FF0E86-9736-40EC-9423-0B17F4BCFEE3}">
      <dgm:prSet/>
      <dgm:spPr/>
      <dgm:t>
        <a:bodyPr/>
        <a:lstStyle/>
        <a:p>
          <a:endParaRPr lang="ru-RU"/>
        </a:p>
      </dgm:t>
    </dgm:pt>
    <dgm:pt modelId="{D60197A0-4BDA-4BC8-A190-5E37CF99313A}" type="sibTrans" cxnId="{D9FF0E86-9736-40EC-9423-0B17F4BCFEE3}">
      <dgm:prSet/>
      <dgm:spPr/>
      <dgm:t>
        <a:bodyPr/>
        <a:lstStyle/>
        <a:p>
          <a:endParaRPr lang="ru-RU"/>
        </a:p>
      </dgm:t>
    </dgm:pt>
    <dgm:pt modelId="{20082FBB-64D5-4093-AF05-ADB6C83A2042}">
      <dgm:prSet phldrT="[Текст]" custT="1"/>
      <dgm:spPr/>
      <dgm:t>
        <a:bodyPr/>
        <a:lstStyle/>
        <a:p>
          <a:r>
            <a:rPr lang="ru-RU" sz="2400" b="1" dirty="0"/>
            <a:t>Учет адаптационного периода </a:t>
          </a:r>
        </a:p>
        <a:p>
          <a:r>
            <a:rPr lang="ru-RU" sz="2400" b="1" dirty="0"/>
            <a:t>(может длиться от полугода). </a:t>
          </a:r>
        </a:p>
      </dgm:t>
    </dgm:pt>
    <dgm:pt modelId="{5FBD85F9-0CA6-4BD3-B012-5EF72F01627F}" type="parTrans" cxnId="{9EB9B58B-525A-40DB-91E0-7B7E0D6DF9FE}">
      <dgm:prSet/>
      <dgm:spPr/>
      <dgm:t>
        <a:bodyPr/>
        <a:lstStyle/>
        <a:p>
          <a:endParaRPr lang="ru-RU"/>
        </a:p>
      </dgm:t>
    </dgm:pt>
    <dgm:pt modelId="{84CC31D9-6E37-4D93-9E81-40A686E672F3}" type="sibTrans" cxnId="{9EB9B58B-525A-40DB-91E0-7B7E0D6DF9FE}">
      <dgm:prSet/>
      <dgm:spPr/>
      <dgm:t>
        <a:bodyPr/>
        <a:lstStyle/>
        <a:p>
          <a:endParaRPr lang="ru-RU"/>
        </a:p>
      </dgm:t>
    </dgm:pt>
    <dgm:pt modelId="{F0EA3EF7-ACBC-409B-91FF-993623D2C163}">
      <dgm:prSet phldrT="[Текст]" custT="1"/>
      <dgm:spPr/>
      <dgm:t>
        <a:bodyPr/>
        <a:lstStyle/>
        <a:p>
          <a:r>
            <a:rPr lang="ru-RU" sz="2400" b="1" dirty="0"/>
            <a:t>Переход от индивидуальной к подгрупповой и групповой форме.</a:t>
          </a:r>
        </a:p>
      </dgm:t>
    </dgm:pt>
    <dgm:pt modelId="{0B4E3326-D8A2-4F46-95F9-27E0FAA967A2}" type="parTrans" cxnId="{32565620-64EB-450B-A80D-9B5AD2B756A7}">
      <dgm:prSet/>
      <dgm:spPr/>
      <dgm:t>
        <a:bodyPr/>
        <a:lstStyle/>
        <a:p>
          <a:endParaRPr lang="ru-RU"/>
        </a:p>
      </dgm:t>
    </dgm:pt>
    <dgm:pt modelId="{43D05176-D492-4506-A017-F8AE9701BDEE}" type="sibTrans" cxnId="{32565620-64EB-450B-A80D-9B5AD2B756A7}">
      <dgm:prSet/>
      <dgm:spPr/>
      <dgm:t>
        <a:bodyPr/>
        <a:lstStyle/>
        <a:p>
          <a:endParaRPr lang="ru-RU"/>
        </a:p>
      </dgm:t>
    </dgm:pt>
    <dgm:pt modelId="{BD798236-502E-429F-841E-E8D0D0C62FD6}">
      <dgm:prSet custT="1"/>
      <dgm:spPr/>
      <dgm:t>
        <a:bodyPr/>
        <a:lstStyle/>
        <a:p>
          <a:r>
            <a:rPr lang="ru-RU" sz="2400" b="1" dirty="0"/>
            <a:t>Переход от облегченной к усложненной форме обучения как для ребенка, так и для педагогов. </a:t>
          </a:r>
        </a:p>
      </dgm:t>
    </dgm:pt>
    <dgm:pt modelId="{88CBCCAC-0E9C-4653-AF6A-6E3FD9DFE52E}" type="sibTrans" cxnId="{02AC84FB-BFCD-45CA-95CB-7AFC6CD7A616}">
      <dgm:prSet/>
      <dgm:spPr/>
      <dgm:t>
        <a:bodyPr/>
        <a:lstStyle/>
        <a:p>
          <a:endParaRPr lang="ru-RU"/>
        </a:p>
      </dgm:t>
    </dgm:pt>
    <dgm:pt modelId="{506815C3-490E-484E-ACC2-128781012D38}" type="parTrans" cxnId="{02AC84FB-BFCD-45CA-95CB-7AFC6CD7A616}">
      <dgm:prSet/>
      <dgm:spPr/>
      <dgm:t>
        <a:bodyPr/>
        <a:lstStyle/>
        <a:p>
          <a:endParaRPr lang="ru-RU"/>
        </a:p>
      </dgm:t>
    </dgm:pt>
    <dgm:pt modelId="{CACA6BE9-D230-4ECD-9E1C-F00C71538E35}" type="pres">
      <dgm:prSet presAssocID="{C4FBC330-8962-402B-9AB1-1E2DACB45F8D}" presName="diagram" presStyleCnt="0">
        <dgm:presLayoutVars>
          <dgm:dir/>
          <dgm:resizeHandles val="exact"/>
        </dgm:presLayoutVars>
      </dgm:prSet>
      <dgm:spPr/>
    </dgm:pt>
    <dgm:pt modelId="{EC3BE9CF-E4FE-4D9B-AD7A-EA25F9A7F8C1}" type="pres">
      <dgm:prSet presAssocID="{27094D86-55C8-4783-8642-8E65916DF283}" presName="node" presStyleLbl="node1" presStyleIdx="0" presStyleCnt="4">
        <dgm:presLayoutVars>
          <dgm:bulletEnabled val="1"/>
        </dgm:presLayoutVars>
      </dgm:prSet>
      <dgm:spPr/>
    </dgm:pt>
    <dgm:pt modelId="{051F7A1B-C3AB-4F8C-956B-89F7944786ED}" type="pres">
      <dgm:prSet presAssocID="{D60197A0-4BDA-4BC8-A190-5E37CF99313A}" presName="sibTrans" presStyleCnt="0"/>
      <dgm:spPr/>
    </dgm:pt>
    <dgm:pt modelId="{33B34E35-1777-4072-BAF2-08F91B73BD54}" type="pres">
      <dgm:prSet presAssocID="{20082FBB-64D5-4093-AF05-ADB6C83A2042}" presName="node" presStyleLbl="node1" presStyleIdx="1" presStyleCnt="4">
        <dgm:presLayoutVars>
          <dgm:bulletEnabled val="1"/>
        </dgm:presLayoutVars>
      </dgm:prSet>
      <dgm:spPr/>
    </dgm:pt>
    <dgm:pt modelId="{200D115B-6E3D-4B6D-86FF-727BDF0E4F11}" type="pres">
      <dgm:prSet presAssocID="{84CC31D9-6E37-4D93-9E81-40A686E672F3}" presName="sibTrans" presStyleCnt="0"/>
      <dgm:spPr/>
    </dgm:pt>
    <dgm:pt modelId="{FFCFFB37-9E6B-4973-A935-5A6E646AA2F3}" type="pres">
      <dgm:prSet presAssocID="{F0EA3EF7-ACBC-409B-91FF-993623D2C163}" presName="node" presStyleLbl="node1" presStyleIdx="2" presStyleCnt="4">
        <dgm:presLayoutVars>
          <dgm:bulletEnabled val="1"/>
        </dgm:presLayoutVars>
      </dgm:prSet>
      <dgm:spPr/>
    </dgm:pt>
    <dgm:pt modelId="{4426CA81-CF54-4F2B-8390-D2701A4682E9}" type="pres">
      <dgm:prSet presAssocID="{43D05176-D492-4506-A017-F8AE9701BDEE}" presName="sibTrans" presStyleCnt="0"/>
      <dgm:spPr/>
    </dgm:pt>
    <dgm:pt modelId="{DD6166D7-AE49-4BEE-9BCF-10CA81C0F060}" type="pres">
      <dgm:prSet presAssocID="{BD798236-502E-429F-841E-E8D0D0C62FD6}" presName="node" presStyleLbl="node1" presStyleIdx="3" presStyleCnt="4">
        <dgm:presLayoutVars>
          <dgm:bulletEnabled val="1"/>
        </dgm:presLayoutVars>
      </dgm:prSet>
      <dgm:spPr/>
    </dgm:pt>
  </dgm:ptLst>
  <dgm:cxnLst>
    <dgm:cxn modelId="{32565620-64EB-450B-A80D-9B5AD2B756A7}" srcId="{C4FBC330-8962-402B-9AB1-1E2DACB45F8D}" destId="{F0EA3EF7-ACBC-409B-91FF-993623D2C163}" srcOrd="2" destOrd="0" parTransId="{0B4E3326-D8A2-4F46-95F9-27E0FAA967A2}" sibTransId="{43D05176-D492-4506-A017-F8AE9701BDEE}"/>
    <dgm:cxn modelId="{37750E31-7374-4EF6-8DA6-A810B3B56084}" type="presOf" srcId="{BD798236-502E-429F-841E-E8D0D0C62FD6}" destId="{DD6166D7-AE49-4BEE-9BCF-10CA81C0F060}" srcOrd="0" destOrd="0" presId="urn:microsoft.com/office/officeart/2005/8/layout/default"/>
    <dgm:cxn modelId="{87FC8A42-DD98-4E77-BF20-6E57925332BD}" type="presOf" srcId="{C4FBC330-8962-402B-9AB1-1E2DACB45F8D}" destId="{CACA6BE9-D230-4ECD-9E1C-F00C71538E35}" srcOrd="0" destOrd="0" presId="urn:microsoft.com/office/officeart/2005/8/layout/default"/>
    <dgm:cxn modelId="{D9FF0E86-9736-40EC-9423-0B17F4BCFEE3}" srcId="{C4FBC330-8962-402B-9AB1-1E2DACB45F8D}" destId="{27094D86-55C8-4783-8642-8E65916DF283}" srcOrd="0" destOrd="0" parTransId="{712F8879-0B37-4D26-99DB-6443AB8581CE}" sibTransId="{D60197A0-4BDA-4BC8-A190-5E37CF99313A}"/>
    <dgm:cxn modelId="{9EB9B58B-525A-40DB-91E0-7B7E0D6DF9FE}" srcId="{C4FBC330-8962-402B-9AB1-1E2DACB45F8D}" destId="{20082FBB-64D5-4093-AF05-ADB6C83A2042}" srcOrd="1" destOrd="0" parTransId="{5FBD85F9-0CA6-4BD3-B012-5EF72F01627F}" sibTransId="{84CC31D9-6E37-4D93-9E81-40A686E672F3}"/>
    <dgm:cxn modelId="{B852B8D2-1335-41D7-A2CB-466858645930}" type="presOf" srcId="{F0EA3EF7-ACBC-409B-91FF-993623D2C163}" destId="{FFCFFB37-9E6B-4973-A935-5A6E646AA2F3}" srcOrd="0" destOrd="0" presId="urn:microsoft.com/office/officeart/2005/8/layout/default"/>
    <dgm:cxn modelId="{28E4E9D4-09A0-40E9-B5FB-5D4D10197C45}" type="presOf" srcId="{20082FBB-64D5-4093-AF05-ADB6C83A2042}" destId="{33B34E35-1777-4072-BAF2-08F91B73BD54}" srcOrd="0" destOrd="0" presId="urn:microsoft.com/office/officeart/2005/8/layout/default"/>
    <dgm:cxn modelId="{C6504BD6-0806-4228-A3B8-A5E971DA765F}" type="presOf" srcId="{27094D86-55C8-4783-8642-8E65916DF283}" destId="{EC3BE9CF-E4FE-4D9B-AD7A-EA25F9A7F8C1}" srcOrd="0" destOrd="0" presId="urn:microsoft.com/office/officeart/2005/8/layout/default"/>
    <dgm:cxn modelId="{02AC84FB-BFCD-45CA-95CB-7AFC6CD7A616}" srcId="{C4FBC330-8962-402B-9AB1-1E2DACB45F8D}" destId="{BD798236-502E-429F-841E-E8D0D0C62FD6}" srcOrd="3" destOrd="0" parTransId="{506815C3-490E-484E-ACC2-128781012D38}" sibTransId="{88CBCCAC-0E9C-4653-AF6A-6E3FD9DFE52E}"/>
    <dgm:cxn modelId="{8A8B22B9-2B4F-4C6C-9016-3301912F6BAC}" type="presParOf" srcId="{CACA6BE9-D230-4ECD-9E1C-F00C71538E35}" destId="{EC3BE9CF-E4FE-4D9B-AD7A-EA25F9A7F8C1}" srcOrd="0" destOrd="0" presId="urn:microsoft.com/office/officeart/2005/8/layout/default"/>
    <dgm:cxn modelId="{87E6764A-C7FB-456B-99F6-ED98E54162B8}" type="presParOf" srcId="{CACA6BE9-D230-4ECD-9E1C-F00C71538E35}" destId="{051F7A1B-C3AB-4F8C-956B-89F7944786ED}" srcOrd="1" destOrd="0" presId="urn:microsoft.com/office/officeart/2005/8/layout/default"/>
    <dgm:cxn modelId="{0337D157-DE7D-4553-9D69-E79F33889549}" type="presParOf" srcId="{CACA6BE9-D230-4ECD-9E1C-F00C71538E35}" destId="{33B34E35-1777-4072-BAF2-08F91B73BD54}" srcOrd="2" destOrd="0" presId="urn:microsoft.com/office/officeart/2005/8/layout/default"/>
    <dgm:cxn modelId="{EBE1F3FB-9B8A-4D0D-B6DA-01027F4E5AF5}" type="presParOf" srcId="{CACA6BE9-D230-4ECD-9E1C-F00C71538E35}" destId="{200D115B-6E3D-4B6D-86FF-727BDF0E4F11}" srcOrd="3" destOrd="0" presId="urn:microsoft.com/office/officeart/2005/8/layout/default"/>
    <dgm:cxn modelId="{4B8ADCAE-F99D-404E-84A4-3E20575088CB}" type="presParOf" srcId="{CACA6BE9-D230-4ECD-9E1C-F00C71538E35}" destId="{FFCFFB37-9E6B-4973-A935-5A6E646AA2F3}" srcOrd="4" destOrd="0" presId="urn:microsoft.com/office/officeart/2005/8/layout/default"/>
    <dgm:cxn modelId="{F1DC97B6-2084-4F3B-8CC2-EB3F35526C78}" type="presParOf" srcId="{CACA6BE9-D230-4ECD-9E1C-F00C71538E35}" destId="{4426CA81-CF54-4F2B-8390-D2701A4682E9}" srcOrd="5" destOrd="0" presId="urn:microsoft.com/office/officeart/2005/8/layout/default"/>
    <dgm:cxn modelId="{FCF58BAD-05EE-4BDF-BF37-B5E5D9086EED}" type="presParOf" srcId="{CACA6BE9-D230-4ECD-9E1C-F00C71538E35}" destId="{DD6166D7-AE49-4BEE-9BCF-10CA81C0F06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FBC330-8962-402B-9AB1-1E2DACB45F8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7B6C6B-466B-485E-BBCC-06BC2BFC3F3F}">
      <dgm:prSet custT="1"/>
      <dgm:spPr/>
      <dgm:t>
        <a:bodyPr/>
        <a:lstStyle/>
        <a:p>
          <a:r>
            <a:rPr lang="ru-RU" sz="1600" b="1" dirty="0"/>
            <a:t>1. Все дети имеют право обучаться в общеобразовательной школе, в шаговой доступности от места проживания, и получать качественное образование. </a:t>
          </a:r>
        </a:p>
        <a:p>
          <a:r>
            <a:rPr lang="ru-RU" sz="1600" b="1" dirty="0"/>
            <a:t>Каждый ребенок достоин школы! </a:t>
          </a:r>
        </a:p>
      </dgm:t>
    </dgm:pt>
    <dgm:pt modelId="{BA82A766-A69B-4F1E-A4B6-5DE7311981C6}" type="parTrans" cxnId="{82E7EA0A-86CA-4BA9-B97C-5441EDE7DA6F}">
      <dgm:prSet/>
      <dgm:spPr/>
      <dgm:t>
        <a:bodyPr/>
        <a:lstStyle/>
        <a:p>
          <a:endParaRPr lang="ru-RU"/>
        </a:p>
      </dgm:t>
    </dgm:pt>
    <dgm:pt modelId="{77891387-8763-4EC6-B5E5-75E1F47F8DEF}" type="sibTrans" cxnId="{82E7EA0A-86CA-4BA9-B97C-5441EDE7DA6F}">
      <dgm:prSet/>
      <dgm:spPr/>
      <dgm:t>
        <a:bodyPr/>
        <a:lstStyle/>
        <a:p>
          <a:endParaRPr lang="ru-RU"/>
        </a:p>
      </dgm:t>
    </dgm:pt>
    <dgm:pt modelId="{ACC1718B-C0DF-4F0A-8C4D-C2A94E1C72BF}">
      <dgm:prSet custT="1"/>
      <dgm:spPr/>
      <dgm:t>
        <a:bodyPr/>
        <a:lstStyle/>
        <a:p>
          <a:r>
            <a:rPr lang="ru-RU" sz="1800" b="1" dirty="0"/>
            <a:t>2. Ребенок с РАС нуждается в общении, социализации, поэтому для данной категории детей нежелательно индивидуальное обучение на дому! </a:t>
          </a:r>
        </a:p>
      </dgm:t>
    </dgm:pt>
    <dgm:pt modelId="{A56B71DA-E2C6-4EB5-952D-0ADAEB38A57E}" type="parTrans" cxnId="{905A0ADC-08C6-4F13-9756-6AEC2D6E73D4}">
      <dgm:prSet/>
      <dgm:spPr/>
      <dgm:t>
        <a:bodyPr/>
        <a:lstStyle/>
        <a:p>
          <a:endParaRPr lang="ru-RU"/>
        </a:p>
      </dgm:t>
    </dgm:pt>
    <dgm:pt modelId="{2DED189E-3E9D-4BBB-977D-50E67DAC0901}" type="sibTrans" cxnId="{905A0ADC-08C6-4F13-9756-6AEC2D6E73D4}">
      <dgm:prSet/>
      <dgm:spPr/>
      <dgm:t>
        <a:bodyPr/>
        <a:lstStyle/>
        <a:p>
          <a:endParaRPr lang="ru-RU"/>
        </a:p>
      </dgm:t>
    </dgm:pt>
    <dgm:pt modelId="{A5ADA037-0325-4229-8C16-4735567DF960}">
      <dgm:prSet custT="1"/>
      <dgm:spPr/>
      <dgm:t>
        <a:bodyPr/>
        <a:lstStyle/>
        <a:p>
          <a:r>
            <a:rPr lang="ru-RU" sz="1600" b="1" dirty="0"/>
            <a:t>3. Нежелательно обучение ребенка с РАС в условиях специальных классов или специальных школ для этой категории детей, так как ему целесообразнее находиться в среде ровесников с сохранными коммуникативными функциями и без поведенческих проблем. </a:t>
          </a:r>
        </a:p>
      </dgm:t>
    </dgm:pt>
    <dgm:pt modelId="{3348FC47-AB68-46A3-81E0-519CF2922B19}" type="parTrans" cxnId="{8F89B208-9F68-453F-8FEA-E2638E41F4BA}">
      <dgm:prSet/>
      <dgm:spPr/>
      <dgm:t>
        <a:bodyPr/>
        <a:lstStyle/>
        <a:p>
          <a:endParaRPr lang="ru-RU"/>
        </a:p>
      </dgm:t>
    </dgm:pt>
    <dgm:pt modelId="{90A02337-E78D-425B-B5CB-E7FB8FB22D73}" type="sibTrans" cxnId="{8F89B208-9F68-453F-8FEA-E2638E41F4BA}">
      <dgm:prSet/>
      <dgm:spPr/>
      <dgm:t>
        <a:bodyPr/>
        <a:lstStyle/>
        <a:p>
          <a:endParaRPr lang="ru-RU"/>
        </a:p>
      </dgm:t>
    </dgm:pt>
    <dgm:pt modelId="{2C1B8043-97FF-4F2C-9AE9-ED55033E40D2}">
      <dgm:prSet custT="1"/>
      <dgm:spPr/>
      <dgm:t>
        <a:bodyPr/>
        <a:lstStyle/>
        <a:p>
          <a:r>
            <a:rPr lang="ru-RU" sz="1600" b="1" dirty="0"/>
            <a:t>4. В условиях инклюзивного образования каждый учащийся с РАС имеет право на индивидуализацию УВП и комплексное ППС педагогом-психологом, учителем-дефектологом, учителем-логопедом, социальным педагогом, ассистентом (при наличии). </a:t>
          </a:r>
        </a:p>
      </dgm:t>
    </dgm:pt>
    <dgm:pt modelId="{6EE7FA66-D8A4-4795-93B8-578846881614}" type="parTrans" cxnId="{D19273AA-925D-45FD-AE92-DA03D2D97ED3}">
      <dgm:prSet/>
      <dgm:spPr/>
      <dgm:t>
        <a:bodyPr/>
        <a:lstStyle/>
        <a:p>
          <a:endParaRPr lang="ru-RU"/>
        </a:p>
      </dgm:t>
    </dgm:pt>
    <dgm:pt modelId="{4CB5CDA7-24A3-4CF5-9F1E-1B97A786371A}" type="sibTrans" cxnId="{D19273AA-925D-45FD-AE92-DA03D2D97ED3}">
      <dgm:prSet/>
      <dgm:spPr/>
      <dgm:t>
        <a:bodyPr/>
        <a:lstStyle/>
        <a:p>
          <a:endParaRPr lang="ru-RU"/>
        </a:p>
      </dgm:t>
    </dgm:pt>
    <dgm:pt modelId="{CACA6BE9-D230-4ECD-9E1C-F00C71538E35}" type="pres">
      <dgm:prSet presAssocID="{C4FBC330-8962-402B-9AB1-1E2DACB45F8D}" presName="diagram" presStyleCnt="0">
        <dgm:presLayoutVars>
          <dgm:dir/>
          <dgm:resizeHandles val="exact"/>
        </dgm:presLayoutVars>
      </dgm:prSet>
      <dgm:spPr/>
    </dgm:pt>
    <dgm:pt modelId="{86541CB4-D9B4-4409-BF8C-5275FA967B52}" type="pres">
      <dgm:prSet presAssocID="{397B6C6B-466B-485E-BBCC-06BC2BFC3F3F}" presName="node" presStyleLbl="node1" presStyleIdx="0" presStyleCnt="4">
        <dgm:presLayoutVars>
          <dgm:bulletEnabled val="1"/>
        </dgm:presLayoutVars>
      </dgm:prSet>
      <dgm:spPr/>
    </dgm:pt>
    <dgm:pt modelId="{C30A7FA8-F3CA-43D7-A550-B79A2B29281D}" type="pres">
      <dgm:prSet presAssocID="{77891387-8763-4EC6-B5E5-75E1F47F8DEF}" presName="sibTrans" presStyleCnt="0"/>
      <dgm:spPr/>
    </dgm:pt>
    <dgm:pt modelId="{9AB36373-F0AE-4A25-9296-9E0390C15746}" type="pres">
      <dgm:prSet presAssocID="{ACC1718B-C0DF-4F0A-8C4D-C2A94E1C72BF}" presName="node" presStyleLbl="node1" presStyleIdx="1" presStyleCnt="4">
        <dgm:presLayoutVars>
          <dgm:bulletEnabled val="1"/>
        </dgm:presLayoutVars>
      </dgm:prSet>
      <dgm:spPr/>
    </dgm:pt>
    <dgm:pt modelId="{52595080-68A5-40FD-9785-C6F2611F0B5A}" type="pres">
      <dgm:prSet presAssocID="{2DED189E-3E9D-4BBB-977D-50E67DAC0901}" presName="sibTrans" presStyleCnt="0"/>
      <dgm:spPr/>
    </dgm:pt>
    <dgm:pt modelId="{C2AE9DD1-02EB-4C14-93AC-B7A4B8D2FE3D}" type="pres">
      <dgm:prSet presAssocID="{A5ADA037-0325-4229-8C16-4735567DF960}" presName="node" presStyleLbl="node1" presStyleIdx="2" presStyleCnt="4">
        <dgm:presLayoutVars>
          <dgm:bulletEnabled val="1"/>
        </dgm:presLayoutVars>
      </dgm:prSet>
      <dgm:spPr/>
    </dgm:pt>
    <dgm:pt modelId="{7B21AB8E-B561-4C8C-9CA6-90D3CD741038}" type="pres">
      <dgm:prSet presAssocID="{90A02337-E78D-425B-B5CB-E7FB8FB22D73}" presName="sibTrans" presStyleCnt="0"/>
      <dgm:spPr/>
    </dgm:pt>
    <dgm:pt modelId="{30510ADF-04F2-4733-8093-9492E3218289}" type="pres">
      <dgm:prSet presAssocID="{2C1B8043-97FF-4F2C-9AE9-ED55033E40D2}" presName="node" presStyleLbl="node1" presStyleIdx="3" presStyleCnt="4">
        <dgm:presLayoutVars>
          <dgm:bulletEnabled val="1"/>
        </dgm:presLayoutVars>
      </dgm:prSet>
      <dgm:spPr/>
    </dgm:pt>
  </dgm:ptLst>
  <dgm:cxnLst>
    <dgm:cxn modelId="{5B2A1C04-7B7A-4DF1-BAC4-5A9A48ECDB2E}" type="presOf" srcId="{A5ADA037-0325-4229-8C16-4735567DF960}" destId="{C2AE9DD1-02EB-4C14-93AC-B7A4B8D2FE3D}" srcOrd="0" destOrd="0" presId="urn:microsoft.com/office/officeart/2005/8/layout/default"/>
    <dgm:cxn modelId="{8F89B208-9F68-453F-8FEA-E2638E41F4BA}" srcId="{C4FBC330-8962-402B-9AB1-1E2DACB45F8D}" destId="{A5ADA037-0325-4229-8C16-4735567DF960}" srcOrd="2" destOrd="0" parTransId="{3348FC47-AB68-46A3-81E0-519CF2922B19}" sibTransId="{90A02337-E78D-425B-B5CB-E7FB8FB22D73}"/>
    <dgm:cxn modelId="{82E7EA0A-86CA-4BA9-B97C-5441EDE7DA6F}" srcId="{C4FBC330-8962-402B-9AB1-1E2DACB45F8D}" destId="{397B6C6B-466B-485E-BBCC-06BC2BFC3F3F}" srcOrd="0" destOrd="0" parTransId="{BA82A766-A69B-4F1E-A4B6-5DE7311981C6}" sibTransId="{77891387-8763-4EC6-B5E5-75E1F47F8DEF}"/>
    <dgm:cxn modelId="{997E7975-BD40-484E-934C-DCBB02CAED52}" type="presOf" srcId="{2C1B8043-97FF-4F2C-9AE9-ED55033E40D2}" destId="{30510ADF-04F2-4733-8093-9492E3218289}" srcOrd="0" destOrd="0" presId="urn:microsoft.com/office/officeart/2005/8/layout/default"/>
    <dgm:cxn modelId="{D19273AA-925D-45FD-AE92-DA03D2D97ED3}" srcId="{C4FBC330-8962-402B-9AB1-1E2DACB45F8D}" destId="{2C1B8043-97FF-4F2C-9AE9-ED55033E40D2}" srcOrd="3" destOrd="0" parTransId="{6EE7FA66-D8A4-4795-93B8-578846881614}" sibTransId="{4CB5CDA7-24A3-4CF5-9F1E-1B97A786371A}"/>
    <dgm:cxn modelId="{0B032FC0-7E67-44EC-A56C-4BF2595B5523}" type="presOf" srcId="{397B6C6B-466B-485E-BBCC-06BC2BFC3F3F}" destId="{86541CB4-D9B4-4409-BF8C-5275FA967B52}" srcOrd="0" destOrd="0" presId="urn:microsoft.com/office/officeart/2005/8/layout/default"/>
    <dgm:cxn modelId="{E95BF8CD-56D7-4888-9FE6-45F3611313C8}" type="presOf" srcId="{ACC1718B-C0DF-4F0A-8C4D-C2A94E1C72BF}" destId="{9AB36373-F0AE-4A25-9296-9E0390C15746}" srcOrd="0" destOrd="0" presId="urn:microsoft.com/office/officeart/2005/8/layout/default"/>
    <dgm:cxn modelId="{905A0ADC-08C6-4F13-9756-6AEC2D6E73D4}" srcId="{C4FBC330-8962-402B-9AB1-1E2DACB45F8D}" destId="{ACC1718B-C0DF-4F0A-8C4D-C2A94E1C72BF}" srcOrd="1" destOrd="0" parTransId="{A56B71DA-E2C6-4EB5-952D-0ADAEB38A57E}" sibTransId="{2DED189E-3E9D-4BBB-977D-50E67DAC0901}"/>
    <dgm:cxn modelId="{ECF9C0ED-0673-4DAF-9784-961021906F78}" type="presOf" srcId="{C4FBC330-8962-402B-9AB1-1E2DACB45F8D}" destId="{CACA6BE9-D230-4ECD-9E1C-F00C71538E35}" srcOrd="0" destOrd="0" presId="urn:microsoft.com/office/officeart/2005/8/layout/default"/>
    <dgm:cxn modelId="{E07976D4-5BE8-4965-B2F0-B6EFD9D5304D}" type="presParOf" srcId="{CACA6BE9-D230-4ECD-9E1C-F00C71538E35}" destId="{86541CB4-D9B4-4409-BF8C-5275FA967B52}" srcOrd="0" destOrd="0" presId="urn:microsoft.com/office/officeart/2005/8/layout/default"/>
    <dgm:cxn modelId="{90FB8B90-AC9D-4562-BCB2-88EC74198D9C}" type="presParOf" srcId="{CACA6BE9-D230-4ECD-9E1C-F00C71538E35}" destId="{C30A7FA8-F3CA-43D7-A550-B79A2B29281D}" srcOrd="1" destOrd="0" presId="urn:microsoft.com/office/officeart/2005/8/layout/default"/>
    <dgm:cxn modelId="{04C3934A-291E-4781-80BF-9812FD4897FF}" type="presParOf" srcId="{CACA6BE9-D230-4ECD-9E1C-F00C71538E35}" destId="{9AB36373-F0AE-4A25-9296-9E0390C15746}" srcOrd="2" destOrd="0" presId="urn:microsoft.com/office/officeart/2005/8/layout/default"/>
    <dgm:cxn modelId="{B0BAF970-1CA2-48BB-9FB2-31E16213D2A3}" type="presParOf" srcId="{CACA6BE9-D230-4ECD-9E1C-F00C71538E35}" destId="{52595080-68A5-40FD-9785-C6F2611F0B5A}" srcOrd="3" destOrd="0" presId="urn:microsoft.com/office/officeart/2005/8/layout/default"/>
    <dgm:cxn modelId="{1907EEF8-25AA-4846-9BCB-DF4C387E8825}" type="presParOf" srcId="{CACA6BE9-D230-4ECD-9E1C-F00C71538E35}" destId="{C2AE9DD1-02EB-4C14-93AC-B7A4B8D2FE3D}" srcOrd="4" destOrd="0" presId="urn:microsoft.com/office/officeart/2005/8/layout/default"/>
    <dgm:cxn modelId="{D5F10B61-FAF3-4D32-AA51-9F2759D2323A}" type="presParOf" srcId="{CACA6BE9-D230-4ECD-9E1C-F00C71538E35}" destId="{7B21AB8E-B561-4C8C-9CA6-90D3CD741038}" srcOrd="5" destOrd="0" presId="urn:microsoft.com/office/officeart/2005/8/layout/default"/>
    <dgm:cxn modelId="{36583ED5-2844-4368-B620-25490F997B74}" type="presParOf" srcId="{CACA6BE9-D230-4ECD-9E1C-F00C71538E35}" destId="{30510ADF-04F2-4733-8093-9492E321828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EA29A-832C-4612-8F72-9CC74C9A552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5F0FE0-26D9-42BE-8E4B-666D825CB0D2}">
      <dgm:prSet phldrT="[Текст]" custT="1"/>
      <dgm:spPr/>
      <dgm:t>
        <a:bodyPr/>
        <a:lstStyle/>
        <a:p>
          <a:r>
            <a:rPr lang="ru-RU" sz="3200" b="1" dirty="0"/>
            <a:t>1 блок ООП</a:t>
          </a:r>
        </a:p>
      </dgm:t>
    </dgm:pt>
    <dgm:pt modelId="{DF4AD1D4-86FD-4C74-B51F-CB258D013125}" type="parTrans" cxnId="{55D43A56-1A06-4422-BFD9-CF0621E199AE}">
      <dgm:prSet/>
      <dgm:spPr/>
      <dgm:t>
        <a:bodyPr/>
        <a:lstStyle/>
        <a:p>
          <a:endParaRPr lang="ru-RU"/>
        </a:p>
      </dgm:t>
    </dgm:pt>
    <dgm:pt modelId="{C156F9D7-E43E-43A3-A3A3-1E684684A441}" type="sibTrans" cxnId="{55D43A56-1A06-4422-BFD9-CF0621E199AE}">
      <dgm:prSet/>
      <dgm:spPr/>
      <dgm:t>
        <a:bodyPr/>
        <a:lstStyle/>
        <a:p>
          <a:endParaRPr lang="ru-RU"/>
        </a:p>
      </dgm:t>
    </dgm:pt>
    <dgm:pt modelId="{E25B7079-FC2A-4EDE-ADBA-D3C48B6E0412}">
      <dgm:prSet phldrT="[Текст]" custT="1"/>
      <dgm:spPr/>
      <dgm:t>
        <a:bodyPr/>
        <a:lstStyle/>
        <a:p>
          <a:pPr algn="just"/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Потребности, обеспечивающие включение ребенка с аутизмом в образовательное пространство, которые наиболее актуальны на начальном этапе, в  первые месяцы школьного обучения.</a:t>
          </a:r>
        </a:p>
      </dgm:t>
    </dgm:pt>
    <dgm:pt modelId="{EB8F1477-F935-4E64-A870-C4FFC58846D8}" type="parTrans" cxnId="{0ED52D93-4320-400F-8311-4D29862C51C4}">
      <dgm:prSet/>
      <dgm:spPr/>
      <dgm:t>
        <a:bodyPr/>
        <a:lstStyle/>
        <a:p>
          <a:endParaRPr lang="ru-RU"/>
        </a:p>
      </dgm:t>
    </dgm:pt>
    <dgm:pt modelId="{B9C82C28-8411-41EB-AD6A-668AD6C0FABA}" type="sibTrans" cxnId="{0ED52D93-4320-400F-8311-4D29862C51C4}">
      <dgm:prSet/>
      <dgm:spPr/>
      <dgm:t>
        <a:bodyPr/>
        <a:lstStyle/>
        <a:p>
          <a:endParaRPr lang="ru-RU"/>
        </a:p>
      </dgm:t>
    </dgm:pt>
    <dgm:pt modelId="{4A8FA22F-F5A1-42A3-9973-132C27426364}">
      <dgm:prSet phldrT="[Текст]" custT="1"/>
      <dgm:spPr/>
      <dgm:t>
        <a:bodyPr/>
        <a:lstStyle/>
        <a:p>
          <a:r>
            <a:rPr lang="ru-RU" sz="3200" b="1" dirty="0"/>
            <a:t>2 блок ООП</a:t>
          </a:r>
        </a:p>
      </dgm:t>
    </dgm:pt>
    <dgm:pt modelId="{1FAB78F9-3754-45F0-93D8-1127C95C54F6}" type="parTrans" cxnId="{7FDF3C7D-4385-4BD8-A887-DE34F40ABA2F}">
      <dgm:prSet/>
      <dgm:spPr/>
      <dgm:t>
        <a:bodyPr/>
        <a:lstStyle/>
        <a:p>
          <a:endParaRPr lang="ru-RU"/>
        </a:p>
      </dgm:t>
    </dgm:pt>
    <dgm:pt modelId="{D00EE274-24CB-4164-A7CC-EE21C575A799}" type="sibTrans" cxnId="{7FDF3C7D-4385-4BD8-A887-DE34F40ABA2F}">
      <dgm:prSet/>
      <dgm:spPr/>
      <dgm:t>
        <a:bodyPr/>
        <a:lstStyle/>
        <a:p>
          <a:endParaRPr lang="ru-RU"/>
        </a:p>
      </dgm:t>
    </dgm:pt>
    <dgm:pt modelId="{4F480896-509C-4B37-BD8A-F255F3A282F0}">
      <dgm:prSet phldrT="[Текст]" custT="1"/>
      <dgm:spPr/>
      <dgm:t>
        <a:bodyPr/>
        <a:lstStyle/>
        <a:p>
          <a:pPr algn="just"/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Потребности, связанные с трудностями освоения учебного материала и выработкой универсальных учебных действий. </a:t>
          </a:r>
        </a:p>
      </dgm:t>
    </dgm:pt>
    <dgm:pt modelId="{79AE8797-57CB-4BD7-8F24-E7F33EE23F7B}" type="parTrans" cxnId="{691E53CD-1A83-4F6E-A6EB-E5810838C294}">
      <dgm:prSet/>
      <dgm:spPr/>
      <dgm:t>
        <a:bodyPr/>
        <a:lstStyle/>
        <a:p>
          <a:endParaRPr lang="ru-RU"/>
        </a:p>
      </dgm:t>
    </dgm:pt>
    <dgm:pt modelId="{10878C5F-3279-42B8-8FF0-9810352952E9}" type="sibTrans" cxnId="{691E53CD-1A83-4F6E-A6EB-E5810838C294}">
      <dgm:prSet/>
      <dgm:spPr/>
      <dgm:t>
        <a:bodyPr/>
        <a:lstStyle/>
        <a:p>
          <a:endParaRPr lang="ru-RU"/>
        </a:p>
      </dgm:t>
    </dgm:pt>
    <dgm:pt modelId="{071828C7-7171-42AA-81A0-DC455173A868}">
      <dgm:prSet phldrT="[Текст]" custT="1"/>
      <dgm:spPr/>
      <dgm:t>
        <a:bodyPr/>
        <a:lstStyle/>
        <a:p>
          <a:r>
            <a:rPr lang="ru-RU" sz="3200" b="1" dirty="0"/>
            <a:t>3 блок ООП</a:t>
          </a:r>
        </a:p>
      </dgm:t>
    </dgm:pt>
    <dgm:pt modelId="{65B4D49C-677B-45BA-84A8-981E146CC298}" type="parTrans" cxnId="{0CED576F-D4DB-4EE8-ACF4-1648678B33A3}">
      <dgm:prSet/>
      <dgm:spPr/>
      <dgm:t>
        <a:bodyPr/>
        <a:lstStyle/>
        <a:p>
          <a:endParaRPr lang="ru-RU"/>
        </a:p>
      </dgm:t>
    </dgm:pt>
    <dgm:pt modelId="{339D3CA3-8456-4C0B-88D7-C0D8426DCF79}" type="sibTrans" cxnId="{0CED576F-D4DB-4EE8-ACF4-1648678B33A3}">
      <dgm:prSet/>
      <dgm:spPr/>
      <dgm:t>
        <a:bodyPr/>
        <a:lstStyle/>
        <a:p>
          <a:endParaRPr lang="ru-RU"/>
        </a:p>
      </dgm:t>
    </dgm:pt>
    <dgm:pt modelId="{63F2AA1F-5567-426D-B3CB-BE0CD202953D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</a:rPr>
            <a:t>Потребности, связанные с проблемами эмоционально-волевого и личностного развития. </a:t>
          </a:r>
        </a:p>
      </dgm:t>
    </dgm:pt>
    <dgm:pt modelId="{BC078402-EE87-4E37-A74C-84FB5B8474EC}" type="parTrans" cxnId="{D66504AF-F233-4DD5-B04A-C918FE889C9C}">
      <dgm:prSet/>
      <dgm:spPr/>
      <dgm:t>
        <a:bodyPr/>
        <a:lstStyle/>
        <a:p>
          <a:endParaRPr lang="ru-RU"/>
        </a:p>
      </dgm:t>
    </dgm:pt>
    <dgm:pt modelId="{B025D5C9-6A4F-4A8C-AA42-5249F227A5A1}" type="sibTrans" cxnId="{D66504AF-F233-4DD5-B04A-C918FE889C9C}">
      <dgm:prSet/>
      <dgm:spPr/>
      <dgm:t>
        <a:bodyPr/>
        <a:lstStyle/>
        <a:p>
          <a:endParaRPr lang="ru-RU"/>
        </a:p>
      </dgm:t>
    </dgm:pt>
    <dgm:pt modelId="{20D18E63-B6EA-4C31-A942-1D2BC672CED9}" type="pres">
      <dgm:prSet presAssocID="{55BEA29A-832C-4612-8F72-9CC74C9A5520}" presName="Name0" presStyleCnt="0">
        <dgm:presLayoutVars>
          <dgm:dir/>
          <dgm:animLvl val="lvl"/>
          <dgm:resizeHandles val="exact"/>
        </dgm:presLayoutVars>
      </dgm:prSet>
      <dgm:spPr/>
    </dgm:pt>
    <dgm:pt modelId="{D8301632-1FC6-41A2-8F19-0C75C269E0D1}" type="pres">
      <dgm:prSet presAssocID="{C35F0FE0-26D9-42BE-8E4B-666D825CB0D2}" presName="linNode" presStyleCnt="0"/>
      <dgm:spPr/>
    </dgm:pt>
    <dgm:pt modelId="{79A11CDF-A8F7-4E6F-A259-EB07AC0B58FA}" type="pres">
      <dgm:prSet presAssocID="{C35F0FE0-26D9-42BE-8E4B-666D825CB0D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D22DE00-486D-4E53-9D8D-0F0FFF276636}" type="pres">
      <dgm:prSet presAssocID="{C35F0FE0-26D9-42BE-8E4B-666D825CB0D2}" presName="descendantText" presStyleLbl="alignAccFollowNode1" presStyleIdx="0" presStyleCnt="3">
        <dgm:presLayoutVars>
          <dgm:bulletEnabled val="1"/>
        </dgm:presLayoutVars>
      </dgm:prSet>
      <dgm:spPr/>
    </dgm:pt>
    <dgm:pt modelId="{79C4F04C-5DA9-4777-AD9E-1EE9ABEAA281}" type="pres">
      <dgm:prSet presAssocID="{C156F9D7-E43E-43A3-A3A3-1E684684A441}" presName="sp" presStyleCnt="0"/>
      <dgm:spPr/>
    </dgm:pt>
    <dgm:pt modelId="{93929185-1C6C-44D9-91F6-81C4621163E0}" type="pres">
      <dgm:prSet presAssocID="{4A8FA22F-F5A1-42A3-9973-132C27426364}" presName="linNode" presStyleCnt="0"/>
      <dgm:spPr/>
    </dgm:pt>
    <dgm:pt modelId="{6360E4D7-522C-4B26-B38F-D8CC725A7447}" type="pres">
      <dgm:prSet presAssocID="{4A8FA22F-F5A1-42A3-9973-132C27426364}" presName="parentText" presStyleLbl="node1" presStyleIdx="1" presStyleCnt="3" custLinFactNeighborX="-543" custLinFactNeighborY="641">
        <dgm:presLayoutVars>
          <dgm:chMax val="1"/>
          <dgm:bulletEnabled val="1"/>
        </dgm:presLayoutVars>
      </dgm:prSet>
      <dgm:spPr/>
    </dgm:pt>
    <dgm:pt modelId="{F7EFEEC4-4996-43AC-A6BF-DE3C624E8BEB}" type="pres">
      <dgm:prSet presAssocID="{4A8FA22F-F5A1-42A3-9973-132C27426364}" presName="descendantText" presStyleLbl="alignAccFollowNode1" presStyleIdx="1" presStyleCnt="3">
        <dgm:presLayoutVars>
          <dgm:bulletEnabled val="1"/>
        </dgm:presLayoutVars>
      </dgm:prSet>
      <dgm:spPr/>
    </dgm:pt>
    <dgm:pt modelId="{03672740-0BBD-4289-BC5D-C346BD71EF4F}" type="pres">
      <dgm:prSet presAssocID="{D00EE274-24CB-4164-A7CC-EE21C575A799}" presName="sp" presStyleCnt="0"/>
      <dgm:spPr/>
    </dgm:pt>
    <dgm:pt modelId="{E72FF6CB-548B-4FE9-AE9B-E2905053F8D4}" type="pres">
      <dgm:prSet presAssocID="{071828C7-7171-42AA-81A0-DC455173A868}" presName="linNode" presStyleCnt="0"/>
      <dgm:spPr/>
    </dgm:pt>
    <dgm:pt modelId="{B1601A9B-B1A6-4C1B-9132-367761948EA9}" type="pres">
      <dgm:prSet presAssocID="{071828C7-7171-42AA-81A0-DC455173A86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2E62171-0DB7-40D7-82B1-C9FB4BFAC70C}" type="pres">
      <dgm:prSet presAssocID="{071828C7-7171-42AA-81A0-DC455173A86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7CDEA12-D1F9-44D8-9B62-BCB37B0E32ED}" type="presOf" srcId="{63F2AA1F-5567-426D-B3CB-BE0CD202953D}" destId="{F2E62171-0DB7-40D7-82B1-C9FB4BFAC70C}" srcOrd="0" destOrd="0" presId="urn:microsoft.com/office/officeart/2005/8/layout/vList5"/>
    <dgm:cxn modelId="{4A2D3D13-6BA1-4B45-AC89-536CF7025189}" type="presOf" srcId="{071828C7-7171-42AA-81A0-DC455173A868}" destId="{B1601A9B-B1A6-4C1B-9132-367761948EA9}" srcOrd="0" destOrd="0" presId="urn:microsoft.com/office/officeart/2005/8/layout/vList5"/>
    <dgm:cxn modelId="{8E273440-55E6-4CC7-98BD-1F4E77063366}" type="presOf" srcId="{4A8FA22F-F5A1-42A3-9973-132C27426364}" destId="{6360E4D7-522C-4B26-B38F-D8CC725A7447}" srcOrd="0" destOrd="0" presId="urn:microsoft.com/office/officeart/2005/8/layout/vList5"/>
    <dgm:cxn modelId="{0CED576F-D4DB-4EE8-ACF4-1648678B33A3}" srcId="{55BEA29A-832C-4612-8F72-9CC74C9A5520}" destId="{071828C7-7171-42AA-81A0-DC455173A868}" srcOrd="2" destOrd="0" parTransId="{65B4D49C-677B-45BA-84A8-981E146CC298}" sibTransId="{339D3CA3-8456-4C0B-88D7-C0D8426DCF79}"/>
    <dgm:cxn modelId="{55D43A56-1A06-4422-BFD9-CF0621E199AE}" srcId="{55BEA29A-832C-4612-8F72-9CC74C9A5520}" destId="{C35F0FE0-26D9-42BE-8E4B-666D825CB0D2}" srcOrd="0" destOrd="0" parTransId="{DF4AD1D4-86FD-4C74-B51F-CB258D013125}" sibTransId="{C156F9D7-E43E-43A3-A3A3-1E684684A441}"/>
    <dgm:cxn modelId="{00502D57-0C49-4A0C-99A5-DB487D950984}" type="presOf" srcId="{E25B7079-FC2A-4EDE-ADBA-D3C48B6E0412}" destId="{FD22DE00-486D-4E53-9D8D-0F0FFF276636}" srcOrd="0" destOrd="0" presId="urn:microsoft.com/office/officeart/2005/8/layout/vList5"/>
    <dgm:cxn modelId="{F3F4BB79-5C19-42DE-9F3C-92CE7F399C1D}" type="presOf" srcId="{4F480896-509C-4B37-BD8A-F255F3A282F0}" destId="{F7EFEEC4-4996-43AC-A6BF-DE3C624E8BEB}" srcOrd="0" destOrd="0" presId="urn:microsoft.com/office/officeart/2005/8/layout/vList5"/>
    <dgm:cxn modelId="{7FDF3C7D-4385-4BD8-A887-DE34F40ABA2F}" srcId="{55BEA29A-832C-4612-8F72-9CC74C9A5520}" destId="{4A8FA22F-F5A1-42A3-9973-132C27426364}" srcOrd="1" destOrd="0" parTransId="{1FAB78F9-3754-45F0-93D8-1127C95C54F6}" sibTransId="{D00EE274-24CB-4164-A7CC-EE21C575A799}"/>
    <dgm:cxn modelId="{0ED52D93-4320-400F-8311-4D29862C51C4}" srcId="{C35F0FE0-26D9-42BE-8E4B-666D825CB0D2}" destId="{E25B7079-FC2A-4EDE-ADBA-D3C48B6E0412}" srcOrd="0" destOrd="0" parTransId="{EB8F1477-F935-4E64-A870-C4FFC58846D8}" sibTransId="{B9C82C28-8411-41EB-AD6A-668AD6C0FABA}"/>
    <dgm:cxn modelId="{52ED24A1-E9A9-4BEA-A6FD-72B4ACC6D196}" type="presOf" srcId="{C35F0FE0-26D9-42BE-8E4B-666D825CB0D2}" destId="{79A11CDF-A8F7-4E6F-A259-EB07AC0B58FA}" srcOrd="0" destOrd="0" presId="urn:microsoft.com/office/officeart/2005/8/layout/vList5"/>
    <dgm:cxn modelId="{D66504AF-F233-4DD5-B04A-C918FE889C9C}" srcId="{071828C7-7171-42AA-81A0-DC455173A868}" destId="{63F2AA1F-5567-426D-B3CB-BE0CD202953D}" srcOrd="0" destOrd="0" parTransId="{BC078402-EE87-4E37-A74C-84FB5B8474EC}" sibTransId="{B025D5C9-6A4F-4A8C-AA42-5249F227A5A1}"/>
    <dgm:cxn modelId="{ABDD30BD-3CF7-4E44-90FC-15B96CEA5D18}" type="presOf" srcId="{55BEA29A-832C-4612-8F72-9CC74C9A5520}" destId="{20D18E63-B6EA-4C31-A942-1D2BC672CED9}" srcOrd="0" destOrd="0" presId="urn:microsoft.com/office/officeart/2005/8/layout/vList5"/>
    <dgm:cxn modelId="{691E53CD-1A83-4F6E-A6EB-E5810838C294}" srcId="{4A8FA22F-F5A1-42A3-9973-132C27426364}" destId="{4F480896-509C-4B37-BD8A-F255F3A282F0}" srcOrd="0" destOrd="0" parTransId="{79AE8797-57CB-4BD7-8F24-E7F33EE23F7B}" sibTransId="{10878C5F-3279-42B8-8FF0-9810352952E9}"/>
    <dgm:cxn modelId="{9BA89F9E-884C-4BCF-9794-2887A4EF64C5}" type="presParOf" srcId="{20D18E63-B6EA-4C31-A942-1D2BC672CED9}" destId="{D8301632-1FC6-41A2-8F19-0C75C269E0D1}" srcOrd="0" destOrd="0" presId="urn:microsoft.com/office/officeart/2005/8/layout/vList5"/>
    <dgm:cxn modelId="{BF7653FC-22D4-4F06-BAB7-BD34E80A45ED}" type="presParOf" srcId="{D8301632-1FC6-41A2-8F19-0C75C269E0D1}" destId="{79A11CDF-A8F7-4E6F-A259-EB07AC0B58FA}" srcOrd="0" destOrd="0" presId="urn:microsoft.com/office/officeart/2005/8/layout/vList5"/>
    <dgm:cxn modelId="{36D9F5A1-02BB-41C1-A3A3-F18F208D82A4}" type="presParOf" srcId="{D8301632-1FC6-41A2-8F19-0C75C269E0D1}" destId="{FD22DE00-486D-4E53-9D8D-0F0FFF276636}" srcOrd="1" destOrd="0" presId="urn:microsoft.com/office/officeart/2005/8/layout/vList5"/>
    <dgm:cxn modelId="{10B8B835-F101-4EE5-83ED-A5794AC70B77}" type="presParOf" srcId="{20D18E63-B6EA-4C31-A942-1D2BC672CED9}" destId="{79C4F04C-5DA9-4777-AD9E-1EE9ABEAA281}" srcOrd="1" destOrd="0" presId="urn:microsoft.com/office/officeart/2005/8/layout/vList5"/>
    <dgm:cxn modelId="{57959A07-C0E7-4AE9-AB13-E6FAE5BF1837}" type="presParOf" srcId="{20D18E63-B6EA-4C31-A942-1D2BC672CED9}" destId="{93929185-1C6C-44D9-91F6-81C4621163E0}" srcOrd="2" destOrd="0" presId="urn:microsoft.com/office/officeart/2005/8/layout/vList5"/>
    <dgm:cxn modelId="{72703530-62E6-4169-B98E-9474F9C4E746}" type="presParOf" srcId="{93929185-1C6C-44D9-91F6-81C4621163E0}" destId="{6360E4D7-522C-4B26-B38F-D8CC725A7447}" srcOrd="0" destOrd="0" presId="urn:microsoft.com/office/officeart/2005/8/layout/vList5"/>
    <dgm:cxn modelId="{8A5217D6-F039-4167-9BB5-47582DC74389}" type="presParOf" srcId="{93929185-1C6C-44D9-91F6-81C4621163E0}" destId="{F7EFEEC4-4996-43AC-A6BF-DE3C624E8BEB}" srcOrd="1" destOrd="0" presId="urn:microsoft.com/office/officeart/2005/8/layout/vList5"/>
    <dgm:cxn modelId="{EF03CC36-6955-47EB-BBB1-D7BEA32FB239}" type="presParOf" srcId="{20D18E63-B6EA-4C31-A942-1D2BC672CED9}" destId="{03672740-0BBD-4289-BC5D-C346BD71EF4F}" srcOrd="3" destOrd="0" presId="urn:microsoft.com/office/officeart/2005/8/layout/vList5"/>
    <dgm:cxn modelId="{CB3562E4-AD19-40B0-A44C-67E82ECDFA68}" type="presParOf" srcId="{20D18E63-B6EA-4C31-A942-1D2BC672CED9}" destId="{E72FF6CB-548B-4FE9-AE9B-E2905053F8D4}" srcOrd="4" destOrd="0" presId="urn:microsoft.com/office/officeart/2005/8/layout/vList5"/>
    <dgm:cxn modelId="{D6A31C6F-E261-42C3-A5B5-CA2E60523D81}" type="presParOf" srcId="{E72FF6CB-548B-4FE9-AE9B-E2905053F8D4}" destId="{B1601A9B-B1A6-4C1B-9132-367761948EA9}" srcOrd="0" destOrd="0" presId="urn:microsoft.com/office/officeart/2005/8/layout/vList5"/>
    <dgm:cxn modelId="{261CE961-077A-48B4-B3DF-A779B346771F}" type="presParOf" srcId="{E72FF6CB-548B-4FE9-AE9B-E2905053F8D4}" destId="{F2E62171-0DB7-40D7-82B1-C9FB4BFAC70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C49AA7-7E14-47E8-A1DE-70194130D50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52897C-6F03-42F9-ADFF-65557FD7BB5C}">
      <dgm:prSet phldrT="[Текст]" custT="1"/>
      <dgm:spPr/>
      <dgm:t>
        <a:bodyPr/>
        <a:lstStyle/>
        <a:p>
          <a:r>
            <a:rPr lang="ru-RU" sz="1800" b="1" dirty="0"/>
            <a:t>Первые недели и месяцы учебы. </a:t>
          </a:r>
        </a:p>
      </dgm:t>
    </dgm:pt>
    <dgm:pt modelId="{0A5CD162-35E4-4A11-84F4-A8326D30C89E}" type="parTrans" cxnId="{04F8E9E0-EE21-4FD1-B717-9D58EDDAEDB0}">
      <dgm:prSet/>
      <dgm:spPr/>
      <dgm:t>
        <a:bodyPr/>
        <a:lstStyle/>
        <a:p>
          <a:endParaRPr lang="ru-RU"/>
        </a:p>
      </dgm:t>
    </dgm:pt>
    <dgm:pt modelId="{3D4F0D57-35F2-4D71-8279-57DE5E919951}" type="sibTrans" cxnId="{04F8E9E0-EE21-4FD1-B717-9D58EDDAEDB0}">
      <dgm:prSet/>
      <dgm:spPr/>
      <dgm:t>
        <a:bodyPr/>
        <a:lstStyle/>
        <a:p>
          <a:endParaRPr lang="ru-RU"/>
        </a:p>
      </dgm:t>
    </dgm:pt>
    <dgm:pt modelId="{F854EA82-07D9-4204-9C3D-D078D45768A9}">
      <dgm:prSet phldrT="[Текст]" custT="1"/>
      <dgm:spPr/>
      <dgm:t>
        <a:bodyPr/>
        <a:lstStyle/>
        <a:p>
          <a:r>
            <a:rPr lang="ru-RU" sz="1600" b="1" dirty="0"/>
            <a:t>Преодоление трудностей освоения порядка жизни в школе и первичной организации процесса обучения.</a:t>
          </a:r>
          <a:endParaRPr lang="ru-RU" sz="1600" dirty="0"/>
        </a:p>
      </dgm:t>
    </dgm:pt>
    <dgm:pt modelId="{47D79A96-E3FA-4B19-ACA9-5B50AF4606A3}" type="parTrans" cxnId="{EFFEA789-8947-41B1-8536-A00E71474BE3}">
      <dgm:prSet/>
      <dgm:spPr/>
      <dgm:t>
        <a:bodyPr/>
        <a:lstStyle/>
        <a:p>
          <a:endParaRPr lang="ru-RU"/>
        </a:p>
      </dgm:t>
    </dgm:pt>
    <dgm:pt modelId="{E2028823-6237-4096-8C12-0DB52251B785}" type="sibTrans" cxnId="{EFFEA789-8947-41B1-8536-A00E71474BE3}">
      <dgm:prSet/>
      <dgm:spPr/>
      <dgm:t>
        <a:bodyPr/>
        <a:lstStyle/>
        <a:p>
          <a:endParaRPr lang="ru-RU"/>
        </a:p>
      </dgm:t>
    </dgm:pt>
    <dgm:pt modelId="{64BFF3B8-2156-46A3-9794-56A2DF4455F8}">
      <dgm:prSet phldrT="[Текст]" custT="1"/>
      <dgm:spPr/>
      <dgm:t>
        <a:bodyPr/>
        <a:lstStyle/>
        <a:p>
          <a:r>
            <a:rPr lang="ru-RU" sz="1400" b="1" dirty="0"/>
            <a:t>Установление эмоционального контакта ребенка с педагогом и специалистами, помогающими в организации учебной деятельности ребенка (ассистент, педагог-психолог и др.). </a:t>
          </a:r>
        </a:p>
      </dgm:t>
    </dgm:pt>
    <dgm:pt modelId="{DFA516B8-E482-4F0E-A723-EDCE641A21EC}" type="parTrans" cxnId="{07C54771-A955-40C4-9B56-488B3A7248F0}">
      <dgm:prSet/>
      <dgm:spPr/>
      <dgm:t>
        <a:bodyPr/>
        <a:lstStyle/>
        <a:p>
          <a:endParaRPr lang="ru-RU"/>
        </a:p>
      </dgm:t>
    </dgm:pt>
    <dgm:pt modelId="{738FB317-DA2E-4107-8084-E4C193BED848}" type="sibTrans" cxnId="{07C54771-A955-40C4-9B56-488B3A7248F0}">
      <dgm:prSet/>
      <dgm:spPr/>
      <dgm:t>
        <a:bodyPr/>
        <a:lstStyle/>
        <a:p>
          <a:endParaRPr lang="ru-RU"/>
        </a:p>
      </dgm:t>
    </dgm:pt>
    <dgm:pt modelId="{53FDD512-E970-4782-BBD6-CBB82A0CA514}">
      <dgm:prSet phldrT="[Текст]" custT="1"/>
      <dgm:spPr/>
      <dgm:t>
        <a:bodyPr/>
        <a:lstStyle/>
        <a:p>
          <a:r>
            <a:rPr lang="ru-RU" sz="1400" b="1" dirty="0"/>
            <a:t>Индивидуальная помощь в ориентации в пространстве школы, временном распорядке перехода от одного занятия к другому, школьного дня в целом. </a:t>
          </a:r>
        </a:p>
      </dgm:t>
    </dgm:pt>
    <dgm:pt modelId="{D4747183-3468-4950-B81D-5626A8313262}" type="parTrans" cxnId="{85066BA4-358A-4C90-99D2-AA0853890F94}">
      <dgm:prSet/>
      <dgm:spPr/>
      <dgm:t>
        <a:bodyPr/>
        <a:lstStyle/>
        <a:p>
          <a:endParaRPr lang="ru-RU"/>
        </a:p>
      </dgm:t>
    </dgm:pt>
    <dgm:pt modelId="{B510A462-CD15-4BBD-AE99-8D8A607BC071}" type="sibTrans" cxnId="{85066BA4-358A-4C90-99D2-AA0853890F94}">
      <dgm:prSet/>
      <dgm:spPr/>
      <dgm:t>
        <a:bodyPr/>
        <a:lstStyle/>
        <a:p>
          <a:endParaRPr lang="ru-RU"/>
        </a:p>
      </dgm:t>
    </dgm:pt>
    <dgm:pt modelId="{9B9EB130-C65A-4CD3-B9A6-82C26644EE5F}">
      <dgm:prSet phldrT="[Текст]" custT="1"/>
      <dgm:spPr/>
      <dgm:t>
        <a:bodyPr/>
        <a:lstStyle/>
        <a:p>
          <a:r>
            <a:rPr lang="ru-RU" sz="1600" b="1" dirty="0"/>
            <a:t>Сенсорно комфортная и эмоционально ровная, положительная атмосфера урока и всей школьной жизни. </a:t>
          </a:r>
        </a:p>
      </dgm:t>
    </dgm:pt>
    <dgm:pt modelId="{16FA2FFC-33DC-40C7-8622-6328310EB47C}" type="parTrans" cxnId="{F1F32408-8CE9-49F7-8AB0-C99B2EB0F638}">
      <dgm:prSet/>
      <dgm:spPr/>
      <dgm:t>
        <a:bodyPr/>
        <a:lstStyle/>
        <a:p>
          <a:endParaRPr lang="ru-RU"/>
        </a:p>
      </dgm:t>
    </dgm:pt>
    <dgm:pt modelId="{EA9D9A44-551A-4CB6-AD79-85C5C55C24FA}" type="sibTrans" cxnId="{F1F32408-8CE9-49F7-8AB0-C99B2EB0F638}">
      <dgm:prSet/>
      <dgm:spPr/>
      <dgm:t>
        <a:bodyPr/>
        <a:lstStyle/>
        <a:p>
          <a:endParaRPr lang="ru-RU"/>
        </a:p>
      </dgm:t>
    </dgm:pt>
    <dgm:pt modelId="{DDB986B5-A388-41AA-9C5B-EDFABA007711}">
      <dgm:prSet custT="1"/>
      <dgm:spPr/>
      <dgm:t>
        <a:bodyPr/>
        <a:lstStyle/>
        <a:p>
          <a:r>
            <a:rPr lang="ru-RU" sz="1300" b="1" baseline="0" dirty="0"/>
            <a:t>Организация классной комнаты и рабочего места ребенка, позволяющая учителю уделить ребенку индивидуальное внимание и уменьшающая вероятность появления у него неадекватных действий во время урока.</a:t>
          </a:r>
        </a:p>
      </dgm:t>
    </dgm:pt>
    <dgm:pt modelId="{0FEFFF9D-1FB2-4067-AB86-4BA88DF50316}" type="parTrans" cxnId="{182D5519-15BF-414D-AEDA-D0F9D56A488F}">
      <dgm:prSet/>
      <dgm:spPr/>
      <dgm:t>
        <a:bodyPr/>
        <a:lstStyle/>
        <a:p>
          <a:endParaRPr lang="ru-RU"/>
        </a:p>
      </dgm:t>
    </dgm:pt>
    <dgm:pt modelId="{CAD95E9F-BCF5-462B-9ECC-3AB01F47FAB0}" type="sibTrans" cxnId="{182D5519-15BF-414D-AEDA-D0F9D56A488F}">
      <dgm:prSet/>
      <dgm:spPr/>
      <dgm:t>
        <a:bodyPr/>
        <a:lstStyle/>
        <a:p>
          <a:endParaRPr lang="ru-RU"/>
        </a:p>
      </dgm:t>
    </dgm:pt>
    <dgm:pt modelId="{F866DAA9-0471-4F70-8EEA-A4300BB54461}" type="pres">
      <dgm:prSet presAssocID="{9AC49AA7-7E14-47E8-A1DE-70194130D507}" presName="diagram" presStyleCnt="0">
        <dgm:presLayoutVars>
          <dgm:dir/>
          <dgm:resizeHandles val="exact"/>
        </dgm:presLayoutVars>
      </dgm:prSet>
      <dgm:spPr/>
    </dgm:pt>
    <dgm:pt modelId="{DCFFC755-2BAF-485D-B2AC-59BDFE24F232}" type="pres">
      <dgm:prSet presAssocID="{0352897C-6F03-42F9-ADFF-65557FD7BB5C}" presName="node" presStyleLbl="node1" presStyleIdx="0" presStyleCnt="6">
        <dgm:presLayoutVars>
          <dgm:bulletEnabled val="1"/>
        </dgm:presLayoutVars>
      </dgm:prSet>
      <dgm:spPr/>
    </dgm:pt>
    <dgm:pt modelId="{2ED93628-26B2-45E5-85C1-69CA61AB37D0}" type="pres">
      <dgm:prSet presAssocID="{3D4F0D57-35F2-4D71-8279-57DE5E919951}" presName="sibTrans" presStyleCnt="0"/>
      <dgm:spPr/>
    </dgm:pt>
    <dgm:pt modelId="{96DE4BBA-7CE1-46C8-933E-E63B2E2C7B1D}" type="pres">
      <dgm:prSet presAssocID="{F854EA82-07D9-4204-9C3D-D078D45768A9}" presName="node" presStyleLbl="node1" presStyleIdx="1" presStyleCnt="6">
        <dgm:presLayoutVars>
          <dgm:bulletEnabled val="1"/>
        </dgm:presLayoutVars>
      </dgm:prSet>
      <dgm:spPr/>
    </dgm:pt>
    <dgm:pt modelId="{522100BB-C3C6-4AB4-A671-0397E6D0D00E}" type="pres">
      <dgm:prSet presAssocID="{E2028823-6237-4096-8C12-0DB52251B785}" presName="sibTrans" presStyleCnt="0"/>
      <dgm:spPr/>
    </dgm:pt>
    <dgm:pt modelId="{F187FDB4-4126-44CE-BA23-BBFA44C80675}" type="pres">
      <dgm:prSet presAssocID="{64BFF3B8-2156-46A3-9794-56A2DF4455F8}" presName="node" presStyleLbl="node1" presStyleIdx="2" presStyleCnt="6">
        <dgm:presLayoutVars>
          <dgm:bulletEnabled val="1"/>
        </dgm:presLayoutVars>
      </dgm:prSet>
      <dgm:spPr/>
    </dgm:pt>
    <dgm:pt modelId="{24CEA46F-5D53-468D-AB85-1F081AD73E8E}" type="pres">
      <dgm:prSet presAssocID="{738FB317-DA2E-4107-8084-E4C193BED848}" presName="sibTrans" presStyleCnt="0"/>
      <dgm:spPr/>
    </dgm:pt>
    <dgm:pt modelId="{784CD753-AA6F-4E61-B4D5-67149E5F00E2}" type="pres">
      <dgm:prSet presAssocID="{53FDD512-E970-4782-BBD6-CBB82A0CA514}" presName="node" presStyleLbl="node1" presStyleIdx="3" presStyleCnt="6">
        <dgm:presLayoutVars>
          <dgm:bulletEnabled val="1"/>
        </dgm:presLayoutVars>
      </dgm:prSet>
      <dgm:spPr/>
    </dgm:pt>
    <dgm:pt modelId="{78C3B2A9-4308-4C66-A3D0-C9D1D02D9B40}" type="pres">
      <dgm:prSet presAssocID="{B510A462-CD15-4BBD-AE99-8D8A607BC071}" presName="sibTrans" presStyleCnt="0"/>
      <dgm:spPr/>
    </dgm:pt>
    <dgm:pt modelId="{8DFE8694-6BC7-4977-B721-86375EDCCF2B}" type="pres">
      <dgm:prSet presAssocID="{9B9EB130-C65A-4CD3-B9A6-82C26644EE5F}" presName="node" presStyleLbl="node1" presStyleIdx="4" presStyleCnt="6">
        <dgm:presLayoutVars>
          <dgm:bulletEnabled val="1"/>
        </dgm:presLayoutVars>
      </dgm:prSet>
      <dgm:spPr/>
    </dgm:pt>
    <dgm:pt modelId="{3B2AAC7E-7656-42A9-8124-56DD4336E35A}" type="pres">
      <dgm:prSet presAssocID="{EA9D9A44-551A-4CB6-AD79-85C5C55C24FA}" presName="sibTrans" presStyleCnt="0"/>
      <dgm:spPr/>
    </dgm:pt>
    <dgm:pt modelId="{6DDE5A44-9488-4F09-A77D-23CC9C30AE12}" type="pres">
      <dgm:prSet presAssocID="{DDB986B5-A388-41AA-9C5B-EDFABA007711}" presName="node" presStyleLbl="node1" presStyleIdx="5" presStyleCnt="6">
        <dgm:presLayoutVars>
          <dgm:bulletEnabled val="1"/>
        </dgm:presLayoutVars>
      </dgm:prSet>
      <dgm:spPr/>
    </dgm:pt>
  </dgm:ptLst>
  <dgm:cxnLst>
    <dgm:cxn modelId="{F1F32408-8CE9-49F7-8AB0-C99B2EB0F638}" srcId="{9AC49AA7-7E14-47E8-A1DE-70194130D507}" destId="{9B9EB130-C65A-4CD3-B9A6-82C26644EE5F}" srcOrd="4" destOrd="0" parTransId="{16FA2FFC-33DC-40C7-8622-6328310EB47C}" sibTransId="{EA9D9A44-551A-4CB6-AD79-85C5C55C24FA}"/>
    <dgm:cxn modelId="{182D5519-15BF-414D-AEDA-D0F9D56A488F}" srcId="{9AC49AA7-7E14-47E8-A1DE-70194130D507}" destId="{DDB986B5-A388-41AA-9C5B-EDFABA007711}" srcOrd="5" destOrd="0" parTransId="{0FEFFF9D-1FB2-4067-AB86-4BA88DF50316}" sibTransId="{CAD95E9F-BCF5-462B-9ECC-3AB01F47FAB0}"/>
    <dgm:cxn modelId="{DAEC3D5D-43B7-4485-8061-04F92AFD2168}" type="presOf" srcId="{64BFF3B8-2156-46A3-9794-56A2DF4455F8}" destId="{F187FDB4-4126-44CE-BA23-BBFA44C80675}" srcOrd="0" destOrd="0" presId="urn:microsoft.com/office/officeart/2005/8/layout/default"/>
    <dgm:cxn modelId="{07C54771-A955-40C4-9B56-488B3A7248F0}" srcId="{9AC49AA7-7E14-47E8-A1DE-70194130D507}" destId="{64BFF3B8-2156-46A3-9794-56A2DF4455F8}" srcOrd="2" destOrd="0" parTransId="{DFA516B8-E482-4F0E-A723-EDCE641A21EC}" sibTransId="{738FB317-DA2E-4107-8084-E4C193BED848}"/>
    <dgm:cxn modelId="{EFFEA789-8947-41B1-8536-A00E71474BE3}" srcId="{9AC49AA7-7E14-47E8-A1DE-70194130D507}" destId="{F854EA82-07D9-4204-9C3D-D078D45768A9}" srcOrd="1" destOrd="0" parTransId="{47D79A96-E3FA-4B19-ACA9-5B50AF4606A3}" sibTransId="{E2028823-6237-4096-8C12-0DB52251B785}"/>
    <dgm:cxn modelId="{C1949F99-16CD-4933-9A6D-B746D174B3C0}" type="presOf" srcId="{0352897C-6F03-42F9-ADFF-65557FD7BB5C}" destId="{DCFFC755-2BAF-485D-B2AC-59BDFE24F232}" srcOrd="0" destOrd="0" presId="urn:microsoft.com/office/officeart/2005/8/layout/default"/>
    <dgm:cxn modelId="{85066BA4-358A-4C90-99D2-AA0853890F94}" srcId="{9AC49AA7-7E14-47E8-A1DE-70194130D507}" destId="{53FDD512-E970-4782-BBD6-CBB82A0CA514}" srcOrd="3" destOrd="0" parTransId="{D4747183-3468-4950-B81D-5626A8313262}" sibTransId="{B510A462-CD15-4BBD-AE99-8D8A607BC071}"/>
    <dgm:cxn modelId="{DDD703A7-928D-403F-AFDA-EDDEB50C1C2B}" type="presOf" srcId="{F854EA82-07D9-4204-9C3D-D078D45768A9}" destId="{96DE4BBA-7CE1-46C8-933E-E63B2E2C7B1D}" srcOrd="0" destOrd="0" presId="urn:microsoft.com/office/officeart/2005/8/layout/default"/>
    <dgm:cxn modelId="{3AFBE5BF-2DEC-479C-B344-03F540B081F4}" type="presOf" srcId="{9AC49AA7-7E14-47E8-A1DE-70194130D507}" destId="{F866DAA9-0471-4F70-8EEA-A4300BB54461}" srcOrd="0" destOrd="0" presId="urn:microsoft.com/office/officeart/2005/8/layout/default"/>
    <dgm:cxn modelId="{C957D2C5-F90A-455D-AE2C-A3491FA507E1}" type="presOf" srcId="{DDB986B5-A388-41AA-9C5B-EDFABA007711}" destId="{6DDE5A44-9488-4F09-A77D-23CC9C30AE12}" srcOrd="0" destOrd="0" presId="urn:microsoft.com/office/officeart/2005/8/layout/default"/>
    <dgm:cxn modelId="{46A122C8-A396-41EA-8EC1-F2A05084FF72}" type="presOf" srcId="{9B9EB130-C65A-4CD3-B9A6-82C26644EE5F}" destId="{8DFE8694-6BC7-4977-B721-86375EDCCF2B}" srcOrd="0" destOrd="0" presId="urn:microsoft.com/office/officeart/2005/8/layout/default"/>
    <dgm:cxn modelId="{04F8E9E0-EE21-4FD1-B717-9D58EDDAEDB0}" srcId="{9AC49AA7-7E14-47E8-A1DE-70194130D507}" destId="{0352897C-6F03-42F9-ADFF-65557FD7BB5C}" srcOrd="0" destOrd="0" parTransId="{0A5CD162-35E4-4A11-84F4-A8326D30C89E}" sibTransId="{3D4F0D57-35F2-4D71-8279-57DE5E919951}"/>
    <dgm:cxn modelId="{53C09DFC-5AEB-4ECF-947E-823EBAED0CAB}" type="presOf" srcId="{53FDD512-E970-4782-BBD6-CBB82A0CA514}" destId="{784CD753-AA6F-4E61-B4D5-67149E5F00E2}" srcOrd="0" destOrd="0" presId="urn:microsoft.com/office/officeart/2005/8/layout/default"/>
    <dgm:cxn modelId="{C73FA26F-A7AC-44D3-8D00-1A6A2499B6D1}" type="presParOf" srcId="{F866DAA9-0471-4F70-8EEA-A4300BB54461}" destId="{DCFFC755-2BAF-485D-B2AC-59BDFE24F232}" srcOrd="0" destOrd="0" presId="urn:microsoft.com/office/officeart/2005/8/layout/default"/>
    <dgm:cxn modelId="{6C815EA4-B4AA-480E-8146-01C2EE8B852A}" type="presParOf" srcId="{F866DAA9-0471-4F70-8EEA-A4300BB54461}" destId="{2ED93628-26B2-45E5-85C1-69CA61AB37D0}" srcOrd="1" destOrd="0" presId="urn:microsoft.com/office/officeart/2005/8/layout/default"/>
    <dgm:cxn modelId="{B60879D8-4A6C-4DF8-A940-7F8E8BA1A3D0}" type="presParOf" srcId="{F866DAA9-0471-4F70-8EEA-A4300BB54461}" destId="{96DE4BBA-7CE1-46C8-933E-E63B2E2C7B1D}" srcOrd="2" destOrd="0" presId="urn:microsoft.com/office/officeart/2005/8/layout/default"/>
    <dgm:cxn modelId="{EEA49A5A-2F49-4A11-8679-45F0B9B82BFC}" type="presParOf" srcId="{F866DAA9-0471-4F70-8EEA-A4300BB54461}" destId="{522100BB-C3C6-4AB4-A671-0397E6D0D00E}" srcOrd="3" destOrd="0" presId="urn:microsoft.com/office/officeart/2005/8/layout/default"/>
    <dgm:cxn modelId="{1CC7EFD0-E61F-4CC4-9E54-3F66704E2A51}" type="presParOf" srcId="{F866DAA9-0471-4F70-8EEA-A4300BB54461}" destId="{F187FDB4-4126-44CE-BA23-BBFA44C80675}" srcOrd="4" destOrd="0" presId="urn:microsoft.com/office/officeart/2005/8/layout/default"/>
    <dgm:cxn modelId="{8EA7026C-A2D0-46CD-B6CD-C73E07EB287F}" type="presParOf" srcId="{F866DAA9-0471-4F70-8EEA-A4300BB54461}" destId="{24CEA46F-5D53-468D-AB85-1F081AD73E8E}" srcOrd="5" destOrd="0" presId="urn:microsoft.com/office/officeart/2005/8/layout/default"/>
    <dgm:cxn modelId="{A7DCC45B-77D3-441A-85E6-8A2AC746343C}" type="presParOf" srcId="{F866DAA9-0471-4F70-8EEA-A4300BB54461}" destId="{784CD753-AA6F-4E61-B4D5-67149E5F00E2}" srcOrd="6" destOrd="0" presId="urn:microsoft.com/office/officeart/2005/8/layout/default"/>
    <dgm:cxn modelId="{36DDF91F-71C1-4203-AC3C-11E37F8FE356}" type="presParOf" srcId="{F866DAA9-0471-4F70-8EEA-A4300BB54461}" destId="{78C3B2A9-4308-4C66-A3D0-C9D1D02D9B40}" srcOrd="7" destOrd="0" presId="urn:microsoft.com/office/officeart/2005/8/layout/default"/>
    <dgm:cxn modelId="{46B22843-9102-48AA-9FDC-E57025345D15}" type="presParOf" srcId="{F866DAA9-0471-4F70-8EEA-A4300BB54461}" destId="{8DFE8694-6BC7-4977-B721-86375EDCCF2B}" srcOrd="8" destOrd="0" presId="urn:microsoft.com/office/officeart/2005/8/layout/default"/>
    <dgm:cxn modelId="{99578B7B-0198-4AAB-BABB-5B108595F5DF}" type="presParOf" srcId="{F866DAA9-0471-4F70-8EEA-A4300BB54461}" destId="{3B2AAC7E-7656-42A9-8124-56DD4336E35A}" srcOrd="9" destOrd="0" presId="urn:microsoft.com/office/officeart/2005/8/layout/default"/>
    <dgm:cxn modelId="{7DF0C6B9-A1DB-40A8-A275-C444D56B7489}" type="presParOf" srcId="{F866DAA9-0471-4F70-8EEA-A4300BB54461}" destId="{6DDE5A44-9488-4F09-A77D-23CC9C30AE1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878ACB-31D9-4EE3-8004-01E1D442C92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DC0330-B324-40AF-A73F-B8D4D4874103}">
      <dgm:prSet phldrT="[Текст]"/>
      <dgm:spPr/>
      <dgm:t>
        <a:bodyPr/>
        <a:lstStyle/>
        <a:p>
          <a:r>
            <a:rPr lang="ru-RU" b="1" dirty="0"/>
            <a:t>Трудности усвоения школьных знаний и выработки универсальных учебных действий.</a:t>
          </a:r>
        </a:p>
      </dgm:t>
    </dgm:pt>
    <dgm:pt modelId="{AA2C7ACB-92D2-45AE-A89E-0E5BAB55B15D}" type="parTrans" cxnId="{44CCF3A3-D2F4-478B-B65D-F27D0DADE088}">
      <dgm:prSet/>
      <dgm:spPr/>
      <dgm:t>
        <a:bodyPr/>
        <a:lstStyle/>
        <a:p>
          <a:endParaRPr lang="ru-RU"/>
        </a:p>
      </dgm:t>
    </dgm:pt>
    <dgm:pt modelId="{30A28019-B86C-4EAF-9E83-322BE2FA2A7E}" type="sibTrans" cxnId="{44CCF3A3-D2F4-478B-B65D-F27D0DADE088}">
      <dgm:prSet/>
      <dgm:spPr/>
      <dgm:t>
        <a:bodyPr/>
        <a:lstStyle/>
        <a:p>
          <a:endParaRPr lang="ru-RU"/>
        </a:p>
      </dgm:t>
    </dgm:pt>
    <dgm:pt modelId="{6D8BC1F7-AB3D-49C7-9C2B-E55D971E2A02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2">
                  <a:lumMod val="75000"/>
                </a:schemeClr>
              </a:solidFill>
            </a:rPr>
            <a:t>Младшему школьнику потребуется специальная педагогическая помощь, в частности, в формировании смыслового пересказа учебного текста «своими словами», а не буквально; </a:t>
          </a:r>
        </a:p>
      </dgm:t>
    </dgm:pt>
    <dgm:pt modelId="{BB416035-3C90-46AA-AFCB-4D33BCBD9914}" type="parTrans" cxnId="{343BD0C3-D05A-42E8-841C-83742DC554C6}">
      <dgm:prSet/>
      <dgm:spPr/>
      <dgm:t>
        <a:bodyPr/>
        <a:lstStyle/>
        <a:p>
          <a:endParaRPr lang="ru-RU"/>
        </a:p>
      </dgm:t>
    </dgm:pt>
    <dgm:pt modelId="{03613B47-A0C8-4360-A3C4-ECB5E7CDD986}" type="sibTrans" cxnId="{343BD0C3-D05A-42E8-841C-83742DC554C6}">
      <dgm:prSet/>
      <dgm:spPr/>
      <dgm:t>
        <a:bodyPr/>
        <a:lstStyle/>
        <a:p>
          <a:endParaRPr lang="ru-RU"/>
        </a:p>
      </dgm:t>
    </dgm:pt>
    <dgm:pt modelId="{2A64060F-E0D3-4635-B59E-2AA8B46C625D}">
      <dgm:prSet phldrT="[Текст]"/>
      <dgm:spPr/>
      <dgm:t>
        <a:bodyPr/>
        <a:lstStyle/>
        <a:p>
          <a:r>
            <a:rPr lang="ru-RU" b="1" dirty="0"/>
            <a:t>Трудности активной переработки информации и активного применения имеющихся знаний</a:t>
          </a:r>
        </a:p>
      </dgm:t>
    </dgm:pt>
    <dgm:pt modelId="{B0051725-B577-4517-9220-9C85F7B083AB}" type="parTrans" cxnId="{BF6C85E6-2D52-44D9-BE0F-6B8DF9553840}">
      <dgm:prSet/>
      <dgm:spPr/>
      <dgm:t>
        <a:bodyPr/>
        <a:lstStyle/>
        <a:p>
          <a:endParaRPr lang="ru-RU"/>
        </a:p>
      </dgm:t>
    </dgm:pt>
    <dgm:pt modelId="{BC20C5C3-ED48-41BF-85FE-CFA5398B1A85}" type="sibTrans" cxnId="{BF6C85E6-2D52-44D9-BE0F-6B8DF9553840}">
      <dgm:prSet/>
      <dgm:spPr/>
      <dgm:t>
        <a:bodyPr/>
        <a:lstStyle/>
        <a:p>
          <a:endParaRPr lang="ru-RU"/>
        </a:p>
      </dgm:t>
    </dgm:pt>
    <dgm:pt modelId="{8123ECD9-E61C-45BF-AB56-41AC50C5C470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Потребуется помощь по формированию планирования и контроля в учебной деятельности, </a:t>
          </a:r>
        </a:p>
      </dgm:t>
    </dgm:pt>
    <dgm:pt modelId="{90F88F76-8E53-431D-994D-53965138FDB4}" type="parTrans" cxnId="{6C09B1C9-0EB1-4DCD-AF70-726E60E6B53D}">
      <dgm:prSet/>
      <dgm:spPr/>
      <dgm:t>
        <a:bodyPr/>
        <a:lstStyle/>
        <a:p>
          <a:endParaRPr lang="ru-RU"/>
        </a:p>
      </dgm:t>
    </dgm:pt>
    <dgm:pt modelId="{1B95DA01-C923-4F84-BB4A-E7F90EDA3865}" type="sibTrans" cxnId="{6C09B1C9-0EB1-4DCD-AF70-726E60E6B53D}">
      <dgm:prSet/>
      <dgm:spPr/>
      <dgm:t>
        <a:bodyPr/>
        <a:lstStyle/>
        <a:p>
          <a:endParaRPr lang="ru-RU"/>
        </a:p>
      </dgm:t>
    </dgm:pt>
    <dgm:pt modelId="{A8693B76-9E8F-4389-A5DC-1A480EC44F55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В связи с моторными трудностями возможны проблемы (а значит, и необходимость помощи) с освоением навыка письма, а также на уроках физкультуры и технологии.</a:t>
          </a:r>
        </a:p>
      </dgm:t>
    </dgm:pt>
    <dgm:pt modelId="{37E4E5C6-453F-419E-A6BB-36A58E49C332}" type="parTrans" cxnId="{3941DDA1-95EE-4142-9030-84EBEE43A9BC}">
      <dgm:prSet/>
      <dgm:spPr/>
      <dgm:t>
        <a:bodyPr/>
        <a:lstStyle/>
        <a:p>
          <a:endParaRPr lang="ru-RU"/>
        </a:p>
      </dgm:t>
    </dgm:pt>
    <dgm:pt modelId="{BBC83077-7E2A-4BE7-90CD-F8810E4FEE74}" type="sibTrans" cxnId="{3941DDA1-95EE-4142-9030-84EBEE43A9BC}">
      <dgm:prSet/>
      <dgm:spPr/>
      <dgm:t>
        <a:bodyPr/>
        <a:lstStyle/>
        <a:p>
          <a:endParaRPr lang="ru-RU"/>
        </a:p>
      </dgm:t>
    </dgm:pt>
    <dgm:pt modelId="{F9A57CDD-C9B2-44D1-9DFE-0EA0219338DB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2">
                  <a:lumMod val="75000"/>
                </a:schemeClr>
              </a:solidFill>
            </a:rPr>
            <a:t>в составлении рассказа по сюжетной картинке и по серии картинок; </a:t>
          </a:r>
        </a:p>
      </dgm:t>
    </dgm:pt>
    <dgm:pt modelId="{7B5C99B4-661C-477C-83DC-6DB5CF840383}" type="parTrans" cxnId="{9E4FA17E-02DB-44AA-8FC0-99EA6615098D}">
      <dgm:prSet/>
      <dgm:spPr/>
      <dgm:t>
        <a:bodyPr/>
        <a:lstStyle/>
        <a:p>
          <a:endParaRPr lang="ru-RU"/>
        </a:p>
      </dgm:t>
    </dgm:pt>
    <dgm:pt modelId="{53E0D04D-A215-47A4-AF7F-92653B131452}" type="sibTrans" cxnId="{9E4FA17E-02DB-44AA-8FC0-99EA6615098D}">
      <dgm:prSet/>
      <dgm:spPr/>
      <dgm:t>
        <a:bodyPr/>
        <a:lstStyle/>
        <a:p>
          <a:endParaRPr lang="ru-RU"/>
        </a:p>
      </dgm:t>
    </dgm:pt>
    <dgm:pt modelId="{181812ED-53D2-45C6-9B6F-86FDDA5EDFEB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2">
                  <a:lumMod val="75000"/>
                </a:schemeClr>
              </a:solidFill>
            </a:rPr>
            <a:t>в решении математических задач с вербально заданными условиями. </a:t>
          </a:r>
        </a:p>
      </dgm:t>
    </dgm:pt>
    <dgm:pt modelId="{0EB40F77-2270-46AB-ADA3-A9944882991D}" type="parTrans" cxnId="{5FC67B90-E594-4D65-AFAE-ABF1945A3D41}">
      <dgm:prSet/>
      <dgm:spPr/>
      <dgm:t>
        <a:bodyPr/>
        <a:lstStyle/>
        <a:p>
          <a:endParaRPr lang="ru-RU"/>
        </a:p>
      </dgm:t>
    </dgm:pt>
    <dgm:pt modelId="{047F7CBB-3A58-436C-A0C0-DDFE67DFE16B}" type="sibTrans" cxnId="{5FC67B90-E594-4D65-AFAE-ABF1945A3D41}">
      <dgm:prSet/>
      <dgm:spPr/>
      <dgm:t>
        <a:bodyPr/>
        <a:lstStyle/>
        <a:p>
          <a:endParaRPr lang="ru-RU"/>
        </a:p>
      </dgm:t>
    </dgm:pt>
    <dgm:pt modelId="{02A37ADE-9805-4DA0-BBA3-C6EC4C255A11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переносу сведений и навыков из одной предметной области в другую, </a:t>
          </a:r>
        </a:p>
      </dgm:t>
    </dgm:pt>
    <dgm:pt modelId="{DA8357AA-FD4D-4C72-9231-2BF12FDAEEBA}" type="parTrans" cxnId="{34FDE975-8893-4BD1-97E2-DAA7A7608B42}">
      <dgm:prSet/>
      <dgm:spPr/>
      <dgm:t>
        <a:bodyPr/>
        <a:lstStyle/>
        <a:p>
          <a:endParaRPr lang="ru-RU"/>
        </a:p>
      </dgm:t>
    </dgm:pt>
    <dgm:pt modelId="{CA313596-A85F-41F4-9707-B343CA4955C1}" type="sibTrans" cxnId="{34FDE975-8893-4BD1-97E2-DAA7A7608B42}">
      <dgm:prSet/>
      <dgm:spPr/>
      <dgm:t>
        <a:bodyPr/>
        <a:lstStyle/>
        <a:p>
          <a:endParaRPr lang="ru-RU"/>
        </a:p>
      </dgm:t>
    </dgm:pt>
    <dgm:pt modelId="{8447E95B-F19E-4ED4-8BA2-42E4F557ABAB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по формированию более целостной, единой и связанной с жизненным опытом картины мира ребенка. </a:t>
          </a:r>
        </a:p>
      </dgm:t>
    </dgm:pt>
    <dgm:pt modelId="{F8AD3C71-F263-456A-8893-FDDED2A41B9F}" type="parTrans" cxnId="{D01464EC-5F67-464F-A284-4E0241BF5333}">
      <dgm:prSet/>
      <dgm:spPr/>
      <dgm:t>
        <a:bodyPr/>
        <a:lstStyle/>
        <a:p>
          <a:endParaRPr lang="ru-RU"/>
        </a:p>
      </dgm:t>
    </dgm:pt>
    <dgm:pt modelId="{B58B0EB7-4782-4206-8BB4-36DEB1CA78A1}" type="sibTrans" cxnId="{D01464EC-5F67-464F-A284-4E0241BF5333}">
      <dgm:prSet/>
      <dgm:spPr/>
      <dgm:t>
        <a:bodyPr/>
        <a:lstStyle/>
        <a:p>
          <a:endParaRPr lang="ru-RU"/>
        </a:p>
      </dgm:t>
    </dgm:pt>
    <dgm:pt modelId="{32F17E3B-32F9-45DA-9675-85E8101F35CE}" type="pres">
      <dgm:prSet presAssocID="{40878ACB-31D9-4EE3-8004-01E1D442C928}" presName="Name0" presStyleCnt="0">
        <dgm:presLayoutVars>
          <dgm:dir/>
          <dgm:animLvl val="lvl"/>
          <dgm:resizeHandles/>
        </dgm:presLayoutVars>
      </dgm:prSet>
      <dgm:spPr/>
    </dgm:pt>
    <dgm:pt modelId="{5A98F244-6D85-411C-B3A0-D64A5C254BF8}" type="pres">
      <dgm:prSet presAssocID="{F6DC0330-B324-40AF-A73F-B8D4D4874103}" presName="linNode" presStyleCnt="0"/>
      <dgm:spPr/>
    </dgm:pt>
    <dgm:pt modelId="{A095E626-A453-487D-9DAA-6B5783275B92}" type="pres">
      <dgm:prSet presAssocID="{F6DC0330-B324-40AF-A73F-B8D4D4874103}" presName="parentShp" presStyleLbl="node1" presStyleIdx="0" presStyleCnt="2" custScaleX="58853">
        <dgm:presLayoutVars>
          <dgm:bulletEnabled val="1"/>
        </dgm:presLayoutVars>
      </dgm:prSet>
      <dgm:spPr/>
    </dgm:pt>
    <dgm:pt modelId="{C9E82CAF-16CA-4822-BE4F-D0078232788F}" type="pres">
      <dgm:prSet presAssocID="{F6DC0330-B324-40AF-A73F-B8D4D4874103}" presName="childShp" presStyleLbl="bgAccFollowNode1" presStyleIdx="0" presStyleCnt="2" custScaleX="125696">
        <dgm:presLayoutVars>
          <dgm:bulletEnabled val="1"/>
        </dgm:presLayoutVars>
      </dgm:prSet>
      <dgm:spPr/>
    </dgm:pt>
    <dgm:pt modelId="{16EF6C22-E44D-49E5-87CB-EEA7F39013E8}" type="pres">
      <dgm:prSet presAssocID="{30A28019-B86C-4EAF-9E83-322BE2FA2A7E}" presName="spacing" presStyleCnt="0"/>
      <dgm:spPr/>
    </dgm:pt>
    <dgm:pt modelId="{956932CE-80CB-4930-BF8D-C004DD47C34B}" type="pres">
      <dgm:prSet presAssocID="{2A64060F-E0D3-4635-B59E-2AA8B46C625D}" presName="linNode" presStyleCnt="0"/>
      <dgm:spPr/>
    </dgm:pt>
    <dgm:pt modelId="{CE4B7600-EB37-4488-AE34-92E4425E8612}" type="pres">
      <dgm:prSet presAssocID="{2A64060F-E0D3-4635-B59E-2AA8B46C625D}" presName="parentShp" presStyleLbl="node1" presStyleIdx="1" presStyleCnt="2" custScaleX="58853">
        <dgm:presLayoutVars>
          <dgm:bulletEnabled val="1"/>
        </dgm:presLayoutVars>
      </dgm:prSet>
      <dgm:spPr/>
    </dgm:pt>
    <dgm:pt modelId="{B908512A-FCB2-43D7-AE99-EE51C5251237}" type="pres">
      <dgm:prSet presAssocID="{2A64060F-E0D3-4635-B59E-2AA8B46C625D}" presName="childShp" presStyleLbl="bgAccFollowNode1" presStyleIdx="1" presStyleCnt="2" custScaleX="125696">
        <dgm:presLayoutVars>
          <dgm:bulletEnabled val="1"/>
        </dgm:presLayoutVars>
      </dgm:prSet>
      <dgm:spPr/>
    </dgm:pt>
  </dgm:ptLst>
  <dgm:cxnLst>
    <dgm:cxn modelId="{9921BE08-57A9-4644-BC79-5D6569C8B670}" type="presOf" srcId="{8123ECD9-E61C-45BF-AB56-41AC50C5C470}" destId="{B908512A-FCB2-43D7-AE99-EE51C5251237}" srcOrd="0" destOrd="0" presId="urn:microsoft.com/office/officeart/2005/8/layout/vList6"/>
    <dgm:cxn modelId="{8FD8FC13-037F-469A-B924-DCB6F7F2E83E}" type="presOf" srcId="{A8693B76-9E8F-4389-A5DC-1A480EC44F55}" destId="{B908512A-FCB2-43D7-AE99-EE51C5251237}" srcOrd="0" destOrd="3" presId="urn:microsoft.com/office/officeart/2005/8/layout/vList6"/>
    <dgm:cxn modelId="{33F5D02D-D92A-4CB0-906D-D2187056EFAA}" type="presOf" srcId="{2A64060F-E0D3-4635-B59E-2AA8B46C625D}" destId="{CE4B7600-EB37-4488-AE34-92E4425E8612}" srcOrd="0" destOrd="0" presId="urn:microsoft.com/office/officeart/2005/8/layout/vList6"/>
    <dgm:cxn modelId="{390DCB34-340A-462C-AD8E-BFCAF0D0F353}" type="presOf" srcId="{F9A57CDD-C9B2-44D1-9DFE-0EA0219338DB}" destId="{C9E82CAF-16CA-4822-BE4F-D0078232788F}" srcOrd="0" destOrd="1" presId="urn:microsoft.com/office/officeart/2005/8/layout/vList6"/>
    <dgm:cxn modelId="{39E06F37-F8B4-4323-80DB-5B9D1C480564}" type="presOf" srcId="{6D8BC1F7-AB3D-49C7-9C2B-E55D971E2A02}" destId="{C9E82CAF-16CA-4822-BE4F-D0078232788F}" srcOrd="0" destOrd="0" presId="urn:microsoft.com/office/officeart/2005/8/layout/vList6"/>
    <dgm:cxn modelId="{814BE255-4322-47F3-89F6-750DFD738AC4}" type="presOf" srcId="{8447E95B-F19E-4ED4-8BA2-42E4F557ABAB}" destId="{B908512A-FCB2-43D7-AE99-EE51C5251237}" srcOrd="0" destOrd="2" presId="urn:microsoft.com/office/officeart/2005/8/layout/vList6"/>
    <dgm:cxn modelId="{34FDE975-8893-4BD1-97E2-DAA7A7608B42}" srcId="{2A64060F-E0D3-4635-B59E-2AA8B46C625D}" destId="{02A37ADE-9805-4DA0-BBA3-C6EC4C255A11}" srcOrd="1" destOrd="0" parTransId="{DA8357AA-FD4D-4C72-9231-2BF12FDAEEBA}" sibTransId="{CA313596-A85F-41F4-9707-B343CA4955C1}"/>
    <dgm:cxn modelId="{9E4FA17E-02DB-44AA-8FC0-99EA6615098D}" srcId="{F6DC0330-B324-40AF-A73F-B8D4D4874103}" destId="{F9A57CDD-C9B2-44D1-9DFE-0EA0219338DB}" srcOrd="1" destOrd="0" parTransId="{7B5C99B4-661C-477C-83DC-6DB5CF840383}" sibTransId="{53E0D04D-A215-47A4-AF7F-92653B131452}"/>
    <dgm:cxn modelId="{5FC67B90-E594-4D65-AFAE-ABF1945A3D41}" srcId="{F6DC0330-B324-40AF-A73F-B8D4D4874103}" destId="{181812ED-53D2-45C6-9B6F-86FDDA5EDFEB}" srcOrd="2" destOrd="0" parTransId="{0EB40F77-2270-46AB-ADA3-A9944882991D}" sibTransId="{047F7CBB-3A58-436C-A0C0-DDFE67DFE16B}"/>
    <dgm:cxn modelId="{F56E3693-B38D-44D8-8BCD-C405789646A7}" type="presOf" srcId="{F6DC0330-B324-40AF-A73F-B8D4D4874103}" destId="{A095E626-A453-487D-9DAA-6B5783275B92}" srcOrd="0" destOrd="0" presId="urn:microsoft.com/office/officeart/2005/8/layout/vList6"/>
    <dgm:cxn modelId="{3941DDA1-95EE-4142-9030-84EBEE43A9BC}" srcId="{2A64060F-E0D3-4635-B59E-2AA8B46C625D}" destId="{A8693B76-9E8F-4389-A5DC-1A480EC44F55}" srcOrd="3" destOrd="0" parTransId="{37E4E5C6-453F-419E-A6BB-36A58E49C332}" sibTransId="{BBC83077-7E2A-4BE7-90CD-F8810E4FEE74}"/>
    <dgm:cxn modelId="{44CCF3A3-D2F4-478B-B65D-F27D0DADE088}" srcId="{40878ACB-31D9-4EE3-8004-01E1D442C928}" destId="{F6DC0330-B324-40AF-A73F-B8D4D4874103}" srcOrd="0" destOrd="0" parTransId="{AA2C7ACB-92D2-45AE-A89E-0E5BAB55B15D}" sibTransId="{30A28019-B86C-4EAF-9E83-322BE2FA2A7E}"/>
    <dgm:cxn modelId="{752B9DA9-BA16-4D94-B35C-CF90F7A39914}" type="presOf" srcId="{02A37ADE-9805-4DA0-BBA3-C6EC4C255A11}" destId="{B908512A-FCB2-43D7-AE99-EE51C5251237}" srcOrd="0" destOrd="1" presId="urn:microsoft.com/office/officeart/2005/8/layout/vList6"/>
    <dgm:cxn modelId="{BAA2F1AF-5E8F-489F-A35E-8868BA95C446}" type="presOf" srcId="{181812ED-53D2-45C6-9B6F-86FDDA5EDFEB}" destId="{C9E82CAF-16CA-4822-BE4F-D0078232788F}" srcOrd="0" destOrd="2" presId="urn:microsoft.com/office/officeart/2005/8/layout/vList6"/>
    <dgm:cxn modelId="{343BD0C3-D05A-42E8-841C-83742DC554C6}" srcId="{F6DC0330-B324-40AF-A73F-B8D4D4874103}" destId="{6D8BC1F7-AB3D-49C7-9C2B-E55D971E2A02}" srcOrd="0" destOrd="0" parTransId="{BB416035-3C90-46AA-AFCB-4D33BCBD9914}" sibTransId="{03613B47-A0C8-4360-A3C4-ECB5E7CDD986}"/>
    <dgm:cxn modelId="{6C09B1C9-0EB1-4DCD-AF70-726E60E6B53D}" srcId="{2A64060F-E0D3-4635-B59E-2AA8B46C625D}" destId="{8123ECD9-E61C-45BF-AB56-41AC50C5C470}" srcOrd="0" destOrd="0" parTransId="{90F88F76-8E53-431D-994D-53965138FDB4}" sibTransId="{1B95DA01-C923-4F84-BB4A-E7F90EDA3865}"/>
    <dgm:cxn modelId="{456EAAE3-9FF9-4F94-9273-3CCCAD398858}" type="presOf" srcId="{40878ACB-31D9-4EE3-8004-01E1D442C928}" destId="{32F17E3B-32F9-45DA-9675-85E8101F35CE}" srcOrd="0" destOrd="0" presId="urn:microsoft.com/office/officeart/2005/8/layout/vList6"/>
    <dgm:cxn modelId="{BF6C85E6-2D52-44D9-BE0F-6B8DF9553840}" srcId="{40878ACB-31D9-4EE3-8004-01E1D442C928}" destId="{2A64060F-E0D3-4635-B59E-2AA8B46C625D}" srcOrd="1" destOrd="0" parTransId="{B0051725-B577-4517-9220-9C85F7B083AB}" sibTransId="{BC20C5C3-ED48-41BF-85FE-CFA5398B1A85}"/>
    <dgm:cxn modelId="{D01464EC-5F67-464F-A284-4E0241BF5333}" srcId="{2A64060F-E0D3-4635-B59E-2AA8B46C625D}" destId="{8447E95B-F19E-4ED4-8BA2-42E4F557ABAB}" srcOrd="2" destOrd="0" parTransId="{F8AD3C71-F263-456A-8893-FDDED2A41B9F}" sibTransId="{B58B0EB7-4782-4206-8BB4-36DEB1CA78A1}"/>
    <dgm:cxn modelId="{589056E7-5AD3-4D48-8A52-798A818B4ED2}" type="presParOf" srcId="{32F17E3B-32F9-45DA-9675-85E8101F35CE}" destId="{5A98F244-6D85-411C-B3A0-D64A5C254BF8}" srcOrd="0" destOrd="0" presId="urn:microsoft.com/office/officeart/2005/8/layout/vList6"/>
    <dgm:cxn modelId="{C8D7303B-9E25-43CD-82ED-5F90E0999F57}" type="presParOf" srcId="{5A98F244-6D85-411C-B3A0-D64A5C254BF8}" destId="{A095E626-A453-487D-9DAA-6B5783275B92}" srcOrd="0" destOrd="0" presId="urn:microsoft.com/office/officeart/2005/8/layout/vList6"/>
    <dgm:cxn modelId="{140F425F-6647-41E4-9241-01B579EEA0E9}" type="presParOf" srcId="{5A98F244-6D85-411C-B3A0-D64A5C254BF8}" destId="{C9E82CAF-16CA-4822-BE4F-D0078232788F}" srcOrd="1" destOrd="0" presId="urn:microsoft.com/office/officeart/2005/8/layout/vList6"/>
    <dgm:cxn modelId="{7A263697-D6A7-49D6-9436-C1B8A1A6E330}" type="presParOf" srcId="{32F17E3B-32F9-45DA-9675-85E8101F35CE}" destId="{16EF6C22-E44D-49E5-87CB-EEA7F39013E8}" srcOrd="1" destOrd="0" presId="urn:microsoft.com/office/officeart/2005/8/layout/vList6"/>
    <dgm:cxn modelId="{1C253547-41D2-4E8E-8FC0-0ABBB12C0C17}" type="presParOf" srcId="{32F17E3B-32F9-45DA-9675-85E8101F35CE}" destId="{956932CE-80CB-4930-BF8D-C004DD47C34B}" srcOrd="2" destOrd="0" presId="urn:microsoft.com/office/officeart/2005/8/layout/vList6"/>
    <dgm:cxn modelId="{C2993E17-248A-4FDB-BEC5-03703183E5A7}" type="presParOf" srcId="{956932CE-80CB-4930-BF8D-C004DD47C34B}" destId="{CE4B7600-EB37-4488-AE34-92E4425E8612}" srcOrd="0" destOrd="0" presId="urn:microsoft.com/office/officeart/2005/8/layout/vList6"/>
    <dgm:cxn modelId="{78DF32BE-7534-46EE-A4BC-7534A4E735AB}" type="presParOf" srcId="{956932CE-80CB-4930-BF8D-C004DD47C34B}" destId="{B908512A-FCB2-43D7-AE99-EE51C525123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6BC80D-A27A-4EE3-9EB9-B5C5A043941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A4353D-B381-4386-9D62-BEA8D7A88157}">
      <dgm:prSet phldrT="[Текст]" custT="1"/>
      <dgm:spPr/>
      <dgm:t>
        <a:bodyPr/>
        <a:lstStyle/>
        <a:p>
          <a:r>
            <a:rPr lang="ru-RU" sz="1600" b="1" dirty="0"/>
            <a:t>Собственный внутренний мир у многих детей с РАС остается в значительной степени недифференцированным, неосмысленным, недостаточно </a:t>
          </a:r>
          <a:r>
            <a:rPr lang="ru-RU" sz="1600" b="1" dirty="0" err="1"/>
            <a:t>вербализуемым</a:t>
          </a:r>
          <a:r>
            <a:rPr lang="ru-RU" sz="1600" b="1" dirty="0"/>
            <a:t>. Недоразвитие самосознания неизбежно приводит к слабому пониманию другого человека, недостаточной гибкости в общении с собеседником. </a:t>
          </a:r>
        </a:p>
      </dgm:t>
    </dgm:pt>
    <dgm:pt modelId="{CA9F29C5-4B0A-4B3B-886E-9D9D4E76F3C8}" type="parTrans" cxnId="{326DD1F5-78E7-486B-BC57-9F875633BF7F}">
      <dgm:prSet/>
      <dgm:spPr/>
      <dgm:t>
        <a:bodyPr/>
        <a:lstStyle/>
        <a:p>
          <a:endParaRPr lang="ru-RU"/>
        </a:p>
      </dgm:t>
    </dgm:pt>
    <dgm:pt modelId="{47519E39-F543-4576-A9DA-79E23334F86C}" type="sibTrans" cxnId="{326DD1F5-78E7-486B-BC57-9F875633BF7F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C7D33399-F422-4C5B-A151-218D41F2AB90}">
      <dgm:prSet phldrT="[Текст]" custT="1"/>
      <dgm:spPr/>
      <dgm:t>
        <a:bodyPr/>
        <a:lstStyle/>
        <a:p>
          <a:r>
            <a:rPr lang="ru-RU" sz="1600" b="1" dirty="0"/>
            <a:t>Такие важнейшие личностные механизмы, как уровень притязаний и самооценка являются очень незрелыми и слабо помогают ребенку приспосабливаться к обстоятельствам. </a:t>
          </a:r>
        </a:p>
      </dgm:t>
    </dgm:pt>
    <dgm:pt modelId="{5B50F90D-25EB-4569-8150-B2FF052DD77D}" type="parTrans" cxnId="{99EC57F0-3259-4382-960C-EF46CBF132F4}">
      <dgm:prSet/>
      <dgm:spPr/>
      <dgm:t>
        <a:bodyPr/>
        <a:lstStyle/>
        <a:p>
          <a:endParaRPr lang="ru-RU"/>
        </a:p>
      </dgm:t>
    </dgm:pt>
    <dgm:pt modelId="{94FD8E5C-5B46-443D-B08F-AF1426E5A102}" type="sibTrans" cxnId="{99EC57F0-3259-4382-960C-EF46CBF132F4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7948A6A9-D6F6-4A07-9DB4-8B0829E2E1F1}">
      <dgm:prSet phldrT="[Текст]" custT="1"/>
      <dgm:spPr/>
      <dgm:t>
        <a:bodyPr/>
        <a:lstStyle/>
        <a:p>
          <a:r>
            <a:rPr lang="ru-RU" sz="1600" b="1" dirty="0"/>
            <a:t>Помощь в осмыслении собственного внутреннего мира и мира других людей, в понимании ребенком личного аффективного опыта может активизировать стремление ребенка к индивидуальному и групповому достижению, сделать его более устойчивым к неудаче.</a:t>
          </a:r>
        </a:p>
      </dgm:t>
    </dgm:pt>
    <dgm:pt modelId="{19474BDF-4CF5-4D87-9273-B88B2CCD5B65}" type="parTrans" cxnId="{CC703804-8C0C-4F52-89AE-2F5761EBAD6C}">
      <dgm:prSet/>
      <dgm:spPr/>
      <dgm:t>
        <a:bodyPr/>
        <a:lstStyle/>
        <a:p>
          <a:endParaRPr lang="ru-RU"/>
        </a:p>
      </dgm:t>
    </dgm:pt>
    <dgm:pt modelId="{0CAFC0AA-6C1A-42C5-85B9-85AD8425DCE4}" type="sibTrans" cxnId="{CC703804-8C0C-4F52-89AE-2F5761EBAD6C}">
      <dgm:prSet/>
      <dgm:spPr/>
      <dgm:t>
        <a:bodyPr/>
        <a:lstStyle/>
        <a:p>
          <a:endParaRPr lang="ru-RU"/>
        </a:p>
      </dgm:t>
    </dgm:pt>
    <dgm:pt modelId="{4534AEAD-CF63-42D8-BB7A-E7650409440B}" type="pres">
      <dgm:prSet presAssocID="{746BC80D-A27A-4EE3-9EB9-B5C5A0439415}" presName="outerComposite" presStyleCnt="0">
        <dgm:presLayoutVars>
          <dgm:chMax val="5"/>
          <dgm:dir/>
          <dgm:resizeHandles val="exact"/>
        </dgm:presLayoutVars>
      </dgm:prSet>
      <dgm:spPr/>
    </dgm:pt>
    <dgm:pt modelId="{44FE5649-5BBB-409B-84D7-B3D4E0E62E4B}" type="pres">
      <dgm:prSet presAssocID="{746BC80D-A27A-4EE3-9EB9-B5C5A0439415}" presName="dummyMaxCanvas" presStyleCnt="0">
        <dgm:presLayoutVars/>
      </dgm:prSet>
      <dgm:spPr/>
    </dgm:pt>
    <dgm:pt modelId="{DD0400DC-8805-4366-993D-490E226D3553}" type="pres">
      <dgm:prSet presAssocID="{746BC80D-A27A-4EE3-9EB9-B5C5A0439415}" presName="ThreeNodes_1" presStyleLbl="node1" presStyleIdx="0" presStyleCnt="3">
        <dgm:presLayoutVars>
          <dgm:bulletEnabled val="1"/>
        </dgm:presLayoutVars>
      </dgm:prSet>
      <dgm:spPr/>
    </dgm:pt>
    <dgm:pt modelId="{90F0E290-E15E-42A4-958F-273731702541}" type="pres">
      <dgm:prSet presAssocID="{746BC80D-A27A-4EE3-9EB9-B5C5A0439415}" presName="ThreeNodes_2" presStyleLbl="node1" presStyleIdx="1" presStyleCnt="3">
        <dgm:presLayoutVars>
          <dgm:bulletEnabled val="1"/>
        </dgm:presLayoutVars>
      </dgm:prSet>
      <dgm:spPr/>
    </dgm:pt>
    <dgm:pt modelId="{CF6135F8-0527-49BE-BE43-F685A4E8A86F}" type="pres">
      <dgm:prSet presAssocID="{746BC80D-A27A-4EE3-9EB9-B5C5A0439415}" presName="ThreeNodes_3" presStyleLbl="node1" presStyleIdx="2" presStyleCnt="3">
        <dgm:presLayoutVars>
          <dgm:bulletEnabled val="1"/>
        </dgm:presLayoutVars>
      </dgm:prSet>
      <dgm:spPr/>
    </dgm:pt>
    <dgm:pt modelId="{57817B8F-5AEC-49F8-BDD7-85A2555075D9}" type="pres">
      <dgm:prSet presAssocID="{746BC80D-A27A-4EE3-9EB9-B5C5A0439415}" presName="ThreeConn_1-2" presStyleLbl="fgAccFollowNode1" presStyleIdx="0" presStyleCnt="2">
        <dgm:presLayoutVars>
          <dgm:bulletEnabled val="1"/>
        </dgm:presLayoutVars>
      </dgm:prSet>
      <dgm:spPr/>
    </dgm:pt>
    <dgm:pt modelId="{96B21E81-FA62-4D6F-BBC7-5607D50D9024}" type="pres">
      <dgm:prSet presAssocID="{746BC80D-A27A-4EE3-9EB9-B5C5A0439415}" presName="ThreeConn_2-3" presStyleLbl="fgAccFollowNode1" presStyleIdx="1" presStyleCnt="2">
        <dgm:presLayoutVars>
          <dgm:bulletEnabled val="1"/>
        </dgm:presLayoutVars>
      </dgm:prSet>
      <dgm:spPr/>
    </dgm:pt>
    <dgm:pt modelId="{F46FDD24-CB6A-4FCB-84F7-CF7DB8089F16}" type="pres">
      <dgm:prSet presAssocID="{746BC80D-A27A-4EE3-9EB9-B5C5A0439415}" presName="ThreeNodes_1_text" presStyleLbl="node1" presStyleIdx="2" presStyleCnt="3">
        <dgm:presLayoutVars>
          <dgm:bulletEnabled val="1"/>
        </dgm:presLayoutVars>
      </dgm:prSet>
      <dgm:spPr/>
    </dgm:pt>
    <dgm:pt modelId="{F550A47A-C211-476C-9424-FCC1EB28D8DA}" type="pres">
      <dgm:prSet presAssocID="{746BC80D-A27A-4EE3-9EB9-B5C5A0439415}" presName="ThreeNodes_2_text" presStyleLbl="node1" presStyleIdx="2" presStyleCnt="3">
        <dgm:presLayoutVars>
          <dgm:bulletEnabled val="1"/>
        </dgm:presLayoutVars>
      </dgm:prSet>
      <dgm:spPr/>
    </dgm:pt>
    <dgm:pt modelId="{5F030C25-F488-40DB-86AA-8401404B631C}" type="pres">
      <dgm:prSet presAssocID="{746BC80D-A27A-4EE3-9EB9-B5C5A043941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C703804-8C0C-4F52-89AE-2F5761EBAD6C}" srcId="{746BC80D-A27A-4EE3-9EB9-B5C5A0439415}" destId="{7948A6A9-D6F6-4A07-9DB4-8B0829E2E1F1}" srcOrd="2" destOrd="0" parTransId="{19474BDF-4CF5-4D87-9273-B88B2CCD5B65}" sibTransId="{0CAFC0AA-6C1A-42C5-85B9-85AD8425DCE4}"/>
    <dgm:cxn modelId="{A7D2ED15-C2F8-4109-AE31-58EF334D7DB7}" type="presOf" srcId="{47519E39-F543-4576-A9DA-79E23334F86C}" destId="{57817B8F-5AEC-49F8-BDD7-85A2555075D9}" srcOrd="0" destOrd="0" presId="urn:microsoft.com/office/officeart/2005/8/layout/vProcess5"/>
    <dgm:cxn modelId="{E2FE7317-2C80-4A83-BBDC-69537AD191AF}" type="presOf" srcId="{E3A4353D-B381-4386-9D62-BEA8D7A88157}" destId="{DD0400DC-8805-4366-993D-490E226D3553}" srcOrd="0" destOrd="0" presId="urn:microsoft.com/office/officeart/2005/8/layout/vProcess5"/>
    <dgm:cxn modelId="{E9E40D2E-7499-46CA-ADFC-167E7848BC51}" type="presOf" srcId="{C7D33399-F422-4C5B-A151-218D41F2AB90}" destId="{F550A47A-C211-476C-9424-FCC1EB28D8DA}" srcOrd="1" destOrd="0" presId="urn:microsoft.com/office/officeart/2005/8/layout/vProcess5"/>
    <dgm:cxn modelId="{55E90036-9EE7-4341-B094-8D178F23B1D2}" type="presOf" srcId="{E3A4353D-B381-4386-9D62-BEA8D7A88157}" destId="{F46FDD24-CB6A-4FCB-84F7-CF7DB8089F16}" srcOrd="1" destOrd="0" presId="urn:microsoft.com/office/officeart/2005/8/layout/vProcess5"/>
    <dgm:cxn modelId="{FFA68174-F108-4E35-B63A-59F17D7D8872}" type="presOf" srcId="{94FD8E5C-5B46-443D-B08F-AF1426E5A102}" destId="{96B21E81-FA62-4D6F-BBC7-5607D50D9024}" srcOrd="0" destOrd="0" presId="urn:microsoft.com/office/officeart/2005/8/layout/vProcess5"/>
    <dgm:cxn modelId="{69AF0C95-6BBD-4757-8CBF-BFBB2498EBF6}" type="presOf" srcId="{7948A6A9-D6F6-4A07-9DB4-8B0829E2E1F1}" destId="{5F030C25-F488-40DB-86AA-8401404B631C}" srcOrd="1" destOrd="0" presId="urn:microsoft.com/office/officeart/2005/8/layout/vProcess5"/>
    <dgm:cxn modelId="{553DF19A-A3F2-4676-AF58-687A6B588F1F}" type="presOf" srcId="{746BC80D-A27A-4EE3-9EB9-B5C5A0439415}" destId="{4534AEAD-CF63-42D8-BB7A-E7650409440B}" srcOrd="0" destOrd="0" presId="urn:microsoft.com/office/officeart/2005/8/layout/vProcess5"/>
    <dgm:cxn modelId="{61833FB6-8A45-4A17-86DB-3AEE83268FDB}" type="presOf" srcId="{C7D33399-F422-4C5B-A151-218D41F2AB90}" destId="{90F0E290-E15E-42A4-958F-273731702541}" srcOrd="0" destOrd="0" presId="urn:microsoft.com/office/officeart/2005/8/layout/vProcess5"/>
    <dgm:cxn modelId="{677A59D8-9A32-4411-B5C9-EBDF63189BD7}" type="presOf" srcId="{7948A6A9-D6F6-4A07-9DB4-8B0829E2E1F1}" destId="{CF6135F8-0527-49BE-BE43-F685A4E8A86F}" srcOrd="0" destOrd="0" presId="urn:microsoft.com/office/officeart/2005/8/layout/vProcess5"/>
    <dgm:cxn modelId="{99EC57F0-3259-4382-960C-EF46CBF132F4}" srcId="{746BC80D-A27A-4EE3-9EB9-B5C5A0439415}" destId="{C7D33399-F422-4C5B-A151-218D41F2AB90}" srcOrd="1" destOrd="0" parTransId="{5B50F90D-25EB-4569-8150-B2FF052DD77D}" sibTransId="{94FD8E5C-5B46-443D-B08F-AF1426E5A102}"/>
    <dgm:cxn modelId="{326DD1F5-78E7-486B-BC57-9F875633BF7F}" srcId="{746BC80D-A27A-4EE3-9EB9-B5C5A0439415}" destId="{E3A4353D-B381-4386-9D62-BEA8D7A88157}" srcOrd="0" destOrd="0" parTransId="{CA9F29C5-4B0A-4B3B-886E-9D9D4E76F3C8}" sibTransId="{47519E39-F543-4576-A9DA-79E23334F86C}"/>
    <dgm:cxn modelId="{570E13CA-F34A-4EF7-BBE7-385822CBFFE4}" type="presParOf" srcId="{4534AEAD-CF63-42D8-BB7A-E7650409440B}" destId="{44FE5649-5BBB-409B-84D7-B3D4E0E62E4B}" srcOrd="0" destOrd="0" presId="urn:microsoft.com/office/officeart/2005/8/layout/vProcess5"/>
    <dgm:cxn modelId="{B2336351-D341-4496-B7D6-4DBAD823F874}" type="presParOf" srcId="{4534AEAD-CF63-42D8-BB7A-E7650409440B}" destId="{DD0400DC-8805-4366-993D-490E226D3553}" srcOrd="1" destOrd="0" presId="urn:microsoft.com/office/officeart/2005/8/layout/vProcess5"/>
    <dgm:cxn modelId="{826B39DE-9178-4772-9598-066F185B858E}" type="presParOf" srcId="{4534AEAD-CF63-42D8-BB7A-E7650409440B}" destId="{90F0E290-E15E-42A4-958F-273731702541}" srcOrd="2" destOrd="0" presId="urn:microsoft.com/office/officeart/2005/8/layout/vProcess5"/>
    <dgm:cxn modelId="{8FA94D8A-EE31-4304-B9A1-39443EE76199}" type="presParOf" srcId="{4534AEAD-CF63-42D8-BB7A-E7650409440B}" destId="{CF6135F8-0527-49BE-BE43-F685A4E8A86F}" srcOrd="3" destOrd="0" presId="urn:microsoft.com/office/officeart/2005/8/layout/vProcess5"/>
    <dgm:cxn modelId="{D3D0D674-0CF7-4B0B-A28C-555BAF13FFFB}" type="presParOf" srcId="{4534AEAD-CF63-42D8-BB7A-E7650409440B}" destId="{57817B8F-5AEC-49F8-BDD7-85A2555075D9}" srcOrd="4" destOrd="0" presId="urn:microsoft.com/office/officeart/2005/8/layout/vProcess5"/>
    <dgm:cxn modelId="{9761D8AD-A3B0-4A9B-B625-FE1C9FDBFC62}" type="presParOf" srcId="{4534AEAD-CF63-42D8-BB7A-E7650409440B}" destId="{96B21E81-FA62-4D6F-BBC7-5607D50D9024}" srcOrd="5" destOrd="0" presId="urn:microsoft.com/office/officeart/2005/8/layout/vProcess5"/>
    <dgm:cxn modelId="{C771AE6A-A8A4-43A6-851E-F952E3ECD3BE}" type="presParOf" srcId="{4534AEAD-CF63-42D8-BB7A-E7650409440B}" destId="{F46FDD24-CB6A-4FCB-84F7-CF7DB8089F16}" srcOrd="6" destOrd="0" presId="urn:microsoft.com/office/officeart/2005/8/layout/vProcess5"/>
    <dgm:cxn modelId="{91DAA1FB-A41D-4D04-861B-34A5DE94D66A}" type="presParOf" srcId="{4534AEAD-CF63-42D8-BB7A-E7650409440B}" destId="{F550A47A-C211-476C-9424-FCC1EB28D8DA}" srcOrd="7" destOrd="0" presId="urn:microsoft.com/office/officeart/2005/8/layout/vProcess5"/>
    <dgm:cxn modelId="{476DAEBB-C501-4FDC-85CB-1B9D0B250BA8}" type="presParOf" srcId="{4534AEAD-CF63-42D8-BB7A-E7650409440B}" destId="{5F030C25-F488-40DB-86AA-8401404B631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2978D3-77EF-4E31-8BBF-3ED9F062D73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89FAF5-A7CA-4721-B27C-33ED313AC7A4}">
      <dgm:prSet phldrT="[Текст]" custT="1"/>
      <dgm:spPr/>
      <dgm:t>
        <a:bodyPr/>
        <a:lstStyle/>
        <a:p>
          <a:r>
            <a:rPr lang="ru-RU" sz="1600" b="1" dirty="0"/>
            <a:t>Индивидуальный и нестандартный подход</a:t>
          </a:r>
          <a:endParaRPr lang="ru-RU" sz="1600" dirty="0"/>
        </a:p>
      </dgm:t>
    </dgm:pt>
    <dgm:pt modelId="{6EDBD436-34EA-4222-B18B-A6CC723E3ADB}" type="parTrans" cxnId="{FAD31E59-7119-4C8B-8E4B-6D0C524437BF}">
      <dgm:prSet/>
      <dgm:spPr/>
      <dgm:t>
        <a:bodyPr/>
        <a:lstStyle/>
        <a:p>
          <a:endParaRPr lang="ru-RU"/>
        </a:p>
      </dgm:t>
    </dgm:pt>
    <dgm:pt modelId="{D7846969-DA46-4997-8052-E6D3A7BA9A3A}" type="sibTrans" cxnId="{FAD31E59-7119-4C8B-8E4B-6D0C524437BF}">
      <dgm:prSet/>
      <dgm:spPr/>
      <dgm:t>
        <a:bodyPr/>
        <a:lstStyle/>
        <a:p>
          <a:endParaRPr lang="ru-RU"/>
        </a:p>
      </dgm:t>
    </dgm:pt>
    <dgm:pt modelId="{727E4FEF-46CB-4837-A83A-AC753443E8C1}">
      <dgm:prSet phldrT="[Текст]" custT="1"/>
      <dgm:spPr/>
      <dgm:t>
        <a:bodyPr/>
        <a:lstStyle/>
        <a:p>
          <a:r>
            <a:rPr lang="ru-RU" sz="1600" b="1" dirty="0"/>
            <a:t>Тщательно организованное функциональное пространство  класса</a:t>
          </a:r>
          <a:endParaRPr lang="ru-RU" sz="1600" dirty="0"/>
        </a:p>
      </dgm:t>
    </dgm:pt>
    <dgm:pt modelId="{BCC2B206-4F5A-4C9D-8874-E656816B2B87}" type="parTrans" cxnId="{2ACE9BD2-F3D4-494A-84EF-4F0FD2D96132}">
      <dgm:prSet/>
      <dgm:spPr/>
      <dgm:t>
        <a:bodyPr/>
        <a:lstStyle/>
        <a:p>
          <a:endParaRPr lang="ru-RU"/>
        </a:p>
      </dgm:t>
    </dgm:pt>
    <dgm:pt modelId="{2DADA275-0031-4480-ABBC-99CADDDAAF56}" type="sibTrans" cxnId="{2ACE9BD2-F3D4-494A-84EF-4F0FD2D96132}">
      <dgm:prSet/>
      <dgm:spPr/>
      <dgm:t>
        <a:bodyPr/>
        <a:lstStyle/>
        <a:p>
          <a:endParaRPr lang="ru-RU"/>
        </a:p>
      </dgm:t>
    </dgm:pt>
    <dgm:pt modelId="{96D6BEE1-4AC2-4785-BD43-D3616BEB1707}">
      <dgm:prSet phldrT="[Текст]" custT="1"/>
      <dgm:spPr/>
      <dgm:t>
        <a:bodyPr/>
        <a:lstStyle/>
        <a:p>
          <a:r>
            <a:rPr lang="ru-RU" sz="1600" b="1" dirty="0"/>
            <a:t>Помещение школы должно быть адаптировано</a:t>
          </a:r>
        </a:p>
      </dgm:t>
    </dgm:pt>
    <dgm:pt modelId="{1C1B3688-BB9F-41BC-B3B2-192339F87543}" type="parTrans" cxnId="{3E208161-20EA-4E83-8063-E878048CE094}">
      <dgm:prSet/>
      <dgm:spPr/>
      <dgm:t>
        <a:bodyPr/>
        <a:lstStyle/>
        <a:p>
          <a:endParaRPr lang="ru-RU"/>
        </a:p>
      </dgm:t>
    </dgm:pt>
    <dgm:pt modelId="{210FACF5-0011-4C18-904C-D8E9D1086016}" type="sibTrans" cxnId="{3E208161-20EA-4E83-8063-E878048CE094}">
      <dgm:prSet/>
      <dgm:spPr/>
      <dgm:t>
        <a:bodyPr/>
        <a:lstStyle/>
        <a:p>
          <a:endParaRPr lang="ru-RU"/>
        </a:p>
      </dgm:t>
    </dgm:pt>
    <dgm:pt modelId="{D9D66D77-38D3-485E-9A97-A8F22C07E1BE}">
      <dgm:prSet phldrT="[Текст]" custT="1"/>
      <dgm:spPr/>
      <dgm:t>
        <a:bodyPr/>
        <a:lstStyle/>
        <a:p>
          <a:r>
            <a:rPr lang="ru-RU" sz="1400" b="1" dirty="0"/>
            <a:t>Должны быть не «специальные коррекционные занятия» по развитию отдельных психических функций</a:t>
          </a:r>
        </a:p>
      </dgm:t>
    </dgm:pt>
    <dgm:pt modelId="{67FB92F5-549C-4BB1-8552-88B719D24787}" type="parTrans" cxnId="{2DCF5676-8FFB-4D71-8EF3-7F535725E652}">
      <dgm:prSet/>
      <dgm:spPr/>
      <dgm:t>
        <a:bodyPr/>
        <a:lstStyle/>
        <a:p>
          <a:endParaRPr lang="ru-RU"/>
        </a:p>
      </dgm:t>
    </dgm:pt>
    <dgm:pt modelId="{944E8CAA-9F6B-4F7A-A5D6-6C11292A4EBD}" type="sibTrans" cxnId="{2DCF5676-8FFB-4D71-8EF3-7F535725E652}">
      <dgm:prSet/>
      <dgm:spPr/>
      <dgm:t>
        <a:bodyPr/>
        <a:lstStyle/>
        <a:p>
          <a:endParaRPr lang="ru-RU"/>
        </a:p>
      </dgm:t>
    </dgm:pt>
    <dgm:pt modelId="{1E02506D-1133-48E6-B86C-E344728634B1}">
      <dgm:prSet phldrT="[Текст]" custT="1"/>
      <dgm:spPr/>
      <dgm:t>
        <a:bodyPr/>
        <a:lstStyle/>
        <a:p>
          <a:r>
            <a:rPr lang="ru-RU" sz="1600" b="1" dirty="0"/>
            <a:t>Тщательно организованное рабочее место</a:t>
          </a:r>
          <a:endParaRPr lang="ru-RU" sz="1600" dirty="0"/>
        </a:p>
      </dgm:t>
    </dgm:pt>
    <dgm:pt modelId="{9FC73D6B-4BF0-4B14-A56F-29F53E99ED1A}" type="parTrans" cxnId="{22DB99C9-CEE5-4EE8-936D-DB63AA6DBE36}">
      <dgm:prSet/>
      <dgm:spPr/>
      <dgm:t>
        <a:bodyPr/>
        <a:lstStyle/>
        <a:p>
          <a:endParaRPr lang="ru-RU"/>
        </a:p>
      </dgm:t>
    </dgm:pt>
    <dgm:pt modelId="{D0C9A0F4-D87C-4834-80EF-9AF5B67A9DE4}" type="sibTrans" cxnId="{22DB99C9-CEE5-4EE8-936D-DB63AA6DBE36}">
      <dgm:prSet/>
      <dgm:spPr/>
      <dgm:t>
        <a:bodyPr/>
        <a:lstStyle/>
        <a:p>
          <a:endParaRPr lang="ru-RU"/>
        </a:p>
      </dgm:t>
    </dgm:pt>
    <dgm:pt modelId="{8FE30711-6BCE-46EB-A0B0-67A3D0209359}">
      <dgm:prSet phldrT="[Текст]" custT="1"/>
      <dgm:spPr/>
      <dgm:t>
        <a:bodyPr/>
        <a:lstStyle/>
        <a:p>
          <a:r>
            <a:rPr lang="ru-RU" sz="1600" b="1" dirty="0"/>
            <a:t>Учет особого темпа работы детей</a:t>
          </a:r>
          <a:endParaRPr lang="ru-RU" sz="1600" dirty="0"/>
        </a:p>
      </dgm:t>
    </dgm:pt>
    <dgm:pt modelId="{F0D88F3D-E338-4A62-A905-B8B5B20AB6C5}" type="parTrans" cxnId="{88137510-5BD0-4D5E-ABD6-679A941ED141}">
      <dgm:prSet/>
      <dgm:spPr/>
      <dgm:t>
        <a:bodyPr/>
        <a:lstStyle/>
        <a:p>
          <a:endParaRPr lang="ru-RU"/>
        </a:p>
      </dgm:t>
    </dgm:pt>
    <dgm:pt modelId="{47924E78-6BD3-49A1-BBFE-BDA8081709AA}" type="sibTrans" cxnId="{88137510-5BD0-4D5E-ABD6-679A941ED141}">
      <dgm:prSet/>
      <dgm:spPr/>
      <dgm:t>
        <a:bodyPr/>
        <a:lstStyle/>
        <a:p>
          <a:endParaRPr lang="ru-RU"/>
        </a:p>
      </dgm:t>
    </dgm:pt>
    <dgm:pt modelId="{58FC5A24-AE97-4292-B5EC-16D90260A43E}">
      <dgm:prSet phldrT="[Текст]" custT="1"/>
      <dgm:spPr/>
      <dgm:t>
        <a:bodyPr/>
        <a:lstStyle/>
        <a:p>
          <a:r>
            <a:rPr lang="ru-RU" sz="1600" b="1" dirty="0"/>
            <a:t>Учет трудностей организации внимания</a:t>
          </a:r>
          <a:endParaRPr lang="ru-RU" sz="1600" dirty="0"/>
        </a:p>
      </dgm:t>
    </dgm:pt>
    <dgm:pt modelId="{B67D271C-0CED-4E8B-80C6-E0E285D87EA7}" type="parTrans" cxnId="{48BE3854-5E05-4D2E-8325-B2AFD727FF16}">
      <dgm:prSet/>
      <dgm:spPr/>
      <dgm:t>
        <a:bodyPr/>
        <a:lstStyle/>
        <a:p>
          <a:endParaRPr lang="ru-RU"/>
        </a:p>
      </dgm:t>
    </dgm:pt>
    <dgm:pt modelId="{447BE29E-612C-4EAD-ACCF-11A4AE381494}" type="sibTrans" cxnId="{48BE3854-5E05-4D2E-8325-B2AFD727FF16}">
      <dgm:prSet/>
      <dgm:spPr/>
      <dgm:t>
        <a:bodyPr/>
        <a:lstStyle/>
        <a:p>
          <a:endParaRPr lang="ru-RU"/>
        </a:p>
      </dgm:t>
    </dgm:pt>
    <dgm:pt modelId="{5D1EE74F-E307-43C5-BBB2-BB8734BBE5D2}">
      <dgm:prSet phldrT="[Текст]" custT="1"/>
      <dgm:spPr/>
      <dgm:t>
        <a:bodyPr/>
        <a:lstStyle/>
        <a:p>
          <a:r>
            <a:rPr lang="ru-RU" sz="1600" b="1" dirty="0"/>
            <a:t>Устойчивое расписание уроков и занятий</a:t>
          </a:r>
          <a:endParaRPr lang="ru-RU" sz="1600" dirty="0"/>
        </a:p>
      </dgm:t>
    </dgm:pt>
    <dgm:pt modelId="{97915B30-BD83-45E1-A261-5DB0CC222AA1}" type="parTrans" cxnId="{D38B37B1-6EB8-48F2-9CF6-CEB04A9C52E4}">
      <dgm:prSet/>
      <dgm:spPr/>
      <dgm:t>
        <a:bodyPr/>
        <a:lstStyle/>
        <a:p>
          <a:endParaRPr lang="ru-RU"/>
        </a:p>
      </dgm:t>
    </dgm:pt>
    <dgm:pt modelId="{2158F6A9-AC15-4011-AF18-7F43876A12A6}" type="sibTrans" cxnId="{D38B37B1-6EB8-48F2-9CF6-CEB04A9C52E4}">
      <dgm:prSet/>
      <dgm:spPr/>
      <dgm:t>
        <a:bodyPr/>
        <a:lstStyle/>
        <a:p>
          <a:endParaRPr lang="ru-RU"/>
        </a:p>
      </dgm:t>
    </dgm:pt>
    <dgm:pt modelId="{7E007BA1-768F-484C-BB35-4E1ABF61B4CF}">
      <dgm:prSet phldrT="[Текст]"/>
      <dgm:spPr/>
      <dgm:t>
        <a:bodyPr/>
        <a:lstStyle/>
        <a:p>
          <a:r>
            <a:rPr lang="ru-RU" b="1" dirty="0"/>
            <a:t> Различные виды совместной деятельности ребенка и взрослого</a:t>
          </a:r>
        </a:p>
      </dgm:t>
    </dgm:pt>
    <dgm:pt modelId="{E2391BCB-F422-4CCF-BFE3-AFA1D067D930}" type="parTrans" cxnId="{0AEF6744-086E-4BE0-93F0-C5DA39601426}">
      <dgm:prSet/>
      <dgm:spPr/>
      <dgm:t>
        <a:bodyPr/>
        <a:lstStyle/>
        <a:p>
          <a:endParaRPr lang="ru-RU"/>
        </a:p>
      </dgm:t>
    </dgm:pt>
    <dgm:pt modelId="{FD444FF7-58CD-4ACB-9C25-C3B4D610F2A7}" type="sibTrans" cxnId="{0AEF6744-086E-4BE0-93F0-C5DA39601426}">
      <dgm:prSet/>
      <dgm:spPr/>
      <dgm:t>
        <a:bodyPr/>
        <a:lstStyle/>
        <a:p>
          <a:endParaRPr lang="ru-RU"/>
        </a:p>
      </dgm:t>
    </dgm:pt>
    <dgm:pt modelId="{A7E1A56B-D47E-446B-97AB-D2796362B6D4}" type="pres">
      <dgm:prSet presAssocID="{C42978D3-77EF-4E31-8BBF-3ED9F062D73B}" presName="Name0" presStyleCnt="0">
        <dgm:presLayoutVars>
          <dgm:dir/>
          <dgm:resizeHandles/>
        </dgm:presLayoutVars>
      </dgm:prSet>
      <dgm:spPr/>
    </dgm:pt>
    <dgm:pt modelId="{904EDDF7-B828-4AA9-8B66-040E946EC274}" type="pres">
      <dgm:prSet presAssocID="{4589FAF5-A7CA-4721-B27C-33ED313AC7A4}" presName="compNode" presStyleCnt="0"/>
      <dgm:spPr/>
    </dgm:pt>
    <dgm:pt modelId="{3C005A44-25E8-4ACF-982F-D36E33459ADF}" type="pres">
      <dgm:prSet presAssocID="{4589FAF5-A7CA-4721-B27C-33ED313AC7A4}" presName="dummyConnPt" presStyleCnt="0"/>
      <dgm:spPr/>
    </dgm:pt>
    <dgm:pt modelId="{762E4490-D9FB-404D-9A2E-85D4E2577531}" type="pres">
      <dgm:prSet presAssocID="{4589FAF5-A7CA-4721-B27C-33ED313AC7A4}" presName="node" presStyleLbl="node1" presStyleIdx="0" presStyleCnt="9">
        <dgm:presLayoutVars>
          <dgm:bulletEnabled val="1"/>
        </dgm:presLayoutVars>
      </dgm:prSet>
      <dgm:spPr/>
    </dgm:pt>
    <dgm:pt modelId="{FB6F2745-FF57-4FA9-B3E2-EE142BE3B3A4}" type="pres">
      <dgm:prSet presAssocID="{D7846969-DA46-4997-8052-E6D3A7BA9A3A}" presName="sibTrans" presStyleLbl="bgSibTrans2D1" presStyleIdx="0" presStyleCnt="8"/>
      <dgm:spPr/>
    </dgm:pt>
    <dgm:pt modelId="{69A1A109-AFD1-42E3-8045-8B5BCCF17DB4}" type="pres">
      <dgm:prSet presAssocID="{727E4FEF-46CB-4837-A83A-AC753443E8C1}" presName="compNode" presStyleCnt="0"/>
      <dgm:spPr/>
    </dgm:pt>
    <dgm:pt modelId="{C096B591-AE53-4934-8F82-98E5C500714C}" type="pres">
      <dgm:prSet presAssocID="{727E4FEF-46CB-4837-A83A-AC753443E8C1}" presName="dummyConnPt" presStyleCnt="0"/>
      <dgm:spPr/>
    </dgm:pt>
    <dgm:pt modelId="{57B01D69-62E5-4556-9A34-8111EBB2910A}" type="pres">
      <dgm:prSet presAssocID="{727E4FEF-46CB-4837-A83A-AC753443E8C1}" presName="node" presStyleLbl="node1" presStyleIdx="1" presStyleCnt="9">
        <dgm:presLayoutVars>
          <dgm:bulletEnabled val="1"/>
        </dgm:presLayoutVars>
      </dgm:prSet>
      <dgm:spPr/>
    </dgm:pt>
    <dgm:pt modelId="{8E02CBE0-B002-4A0D-A1A6-CD212E9ED527}" type="pres">
      <dgm:prSet presAssocID="{2DADA275-0031-4480-ABBC-99CADDDAAF56}" presName="sibTrans" presStyleLbl="bgSibTrans2D1" presStyleIdx="1" presStyleCnt="8"/>
      <dgm:spPr/>
    </dgm:pt>
    <dgm:pt modelId="{EFD50DE5-17A4-4502-B3A3-907D89FB984E}" type="pres">
      <dgm:prSet presAssocID="{96D6BEE1-4AC2-4785-BD43-D3616BEB1707}" presName="compNode" presStyleCnt="0"/>
      <dgm:spPr/>
    </dgm:pt>
    <dgm:pt modelId="{185B7335-D3E7-45E4-BFCA-8600455ED385}" type="pres">
      <dgm:prSet presAssocID="{96D6BEE1-4AC2-4785-BD43-D3616BEB1707}" presName="dummyConnPt" presStyleCnt="0"/>
      <dgm:spPr/>
    </dgm:pt>
    <dgm:pt modelId="{682F85D5-1F3D-4E7F-A86A-2FF91E4CF0B8}" type="pres">
      <dgm:prSet presAssocID="{96D6BEE1-4AC2-4785-BD43-D3616BEB1707}" presName="node" presStyleLbl="node1" presStyleIdx="2" presStyleCnt="9">
        <dgm:presLayoutVars>
          <dgm:bulletEnabled val="1"/>
        </dgm:presLayoutVars>
      </dgm:prSet>
      <dgm:spPr/>
    </dgm:pt>
    <dgm:pt modelId="{252FACB9-9231-4E61-9F14-62846F8377DD}" type="pres">
      <dgm:prSet presAssocID="{210FACF5-0011-4C18-904C-D8E9D1086016}" presName="sibTrans" presStyleLbl="bgSibTrans2D1" presStyleIdx="2" presStyleCnt="8"/>
      <dgm:spPr/>
    </dgm:pt>
    <dgm:pt modelId="{30763F95-7868-4E9F-9690-D340B7EBA6DB}" type="pres">
      <dgm:prSet presAssocID="{D9D66D77-38D3-485E-9A97-A8F22C07E1BE}" presName="compNode" presStyleCnt="0"/>
      <dgm:spPr/>
    </dgm:pt>
    <dgm:pt modelId="{4CBB7989-4CDA-4E2C-84F7-D0013BD7892C}" type="pres">
      <dgm:prSet presAssocID="{D9D66D77-38D3-485E-9A97-A8F22C07E1BE}" presName="dummyConnPt" presStyleCnt="0"/>
      <dgm:spPr/>
    </dgm:pt>
    <dgm:pt modelId="{31E87D98-1CBF-48DA-BFD8-6AB63820CCBA}" type="pres">
      <dgm:prSet presAssocID="{D9D66D77-38D3-485E-9A97-A8F22C07E1BE}" presName="node" presStyleLbl="node1" presStyleIdx="3" presStyleCnt="9">
        <dgm:presLayoutVars>
          <dgm:bulletEnabled val="1"/>
        </dgm:presLayoutVars>
      </dgm:prSet>
      <dgm:spPr/>
    </dgm:pt>
    <dgm:pt modelId="{F0A9A429-3F86-47D5-A110-E1304F7049AC}" type="pres">
      <dgm:prSet presAssocID="{944E8CAA-9F6B-4F7A-A5D6-6C11292A4EBD}" presName="sibTrans" presStyleLbl="bgSibTrans2D1" presStyleIdx="3" presStyleCnt="8"/>
      <dgm:spPr/>
    </dgm:pt>
    <dgm:pt modelId="{4B9AB6AF-3096-42D4-AB72-8CA1DCDED9E9}" type="pres">
      <dgm:prSet presAssocID="{1E02506D-1133-48E6-B86C-E344728634B1}" presName="compNode" presStyleCnt="0"/>
      <dgm:spPr/>
    </dgm:pt>
    <dgm:pt modelId="{31A2F0D2-AD5D-4196-8A1A-9B7EE91E4EF1}" type="pres">
      <dgm:prSet presAssocID="{1E02506D-1133-48E6-B86C-E344728634B1}" presName="dummyConnPt" presStyleCnt="0"/>
      <dgm:spPr/>
    </dgm:pt>
    <dgm:pt modelId="{667A1097-4A54-453E-AD5A-7F36802F4683}" type="pres">
      <dgm:prSet presAssocID="{1E02506D-1133-48E6-B86C-E344728634B1}" presName="node" presStyleLbl="node1" presStyleIdx="4" presStyleCnt="9">
        <dgm:presLayoutVars>
          <dgm:bulletEnabled val="1"/>
        </dgm:presLayoutVars>
      </dgm:prSet>
      <dgm:spPr/>
    </dgm:pt>
    <dgm:pt modelId="{0671E813-FA45-4705-B44A-0B4C398012E7}" type="pres">
      <dgm:prSet presAssocID="{D0C9A0F4-D87C-4834-80EF-9AF5B67A9DE4}" presName="sibTrans" presStyleLbl="bgSibTrans2D1" presStyleIdx="4" presStyleCnt="8"/>
      <dgm:spPr/>
    </dgm:pt>
    <dgm:pt modelId="{4D11F1AD-C037-4AF3-94C9-8E8F62026FEE}" type="pres">
      <dgm:prSet presAssocID="{8FE30711-6BCE-46EB-A0B0-67A3D0209359}" presName="compNode" presStyleCnt="0"/>
      <dgm:spPr/>
    </dgm:pt>
    <dgm:pt modelId="{6A877797-A99B-4C97-AC38-D81D5469414B}" type="pres">
      <dgm:prSet presAssocID="{8FE30711-6BCE-46EB-A0B0-67A3D0209359}" presName="dummyConnPt" presStyleCnt="0"/>
      <dgm:spPr/>
    </dgm:pt>
    <dgm:pt modelId="{2B924F29-F490-4667-8B6B-2BB9BFF57CD1}" type="pres">
      <dgm:prSet presAssocID="{8FE30711-6BCE-46EB-A0B0-67A3D0209359}" presName="node" presStyleLbl="node1" presStyleIdx="5" presStyleCnt="9">
        <dgm:presLayoutVars>
          <dgm:bulletEnabled val="1"/>
        </dgm:presLayoutVars>
      </dgm:prSet>
      <dgm:spPr/>
    </dgm:pt>
    <dgm:pt modelId="{564B6AE9-587D-4A87-B9E2-9883EE6C4A04}" type="pres">
      <dgm:prSet presAssocID="{47924E78-6BD3-49A1-BBFE-BDA8081709AA}" presName="sibTrans" presStyleLbl="bgSibTrans2D1" presStyleIdx="5" presStyleCnt="8"/>
      <dgm:spPr/>
    </dgm:pt>
    <dgm:pt modelId="{D8C392CD-57F8-418E-9F20-237048632DE7}" type="pres">
      <dgm:prSet presAssocID="{58FC5A24-AE97-4292-B5EC-16D90260A43E}" presName="compNode" presStyleCnt="0"/>
      <dgm:spPr/>
    </dgm:pt>
    <dgm:pt modelId="{25581746-F21D-43C8-A71F-90A125F0C545}" type="pres">
      <dgm:prSet presAssocID="{58FC5A24-AE97-4292-B5EC-16D90260A43E}" presName="dummyConnPt" presStyleCnt="0"/>
      <dgm:spPr/>
    </dgm:pt>
    <dgm:pt modelId="{FBA6BB25-23CB-4425-9441-614D18FD459D}" type="pres">
      <dgm:prSet presAssocID="{58FC5A24-AE97-4292-B5EC-16D90260A43E}" presName="node" presStyleLbl="node1" presStyleIdx="6" presStyleCnt="9">
        <dgm:presLayoutVars>
          <dgm:bulletEnabled val="1"/>
        </dgm:presLayoutVars>
      </dgm:prSet>
      <dgm:spPr/>
    </dgm:pt>
    <dgm:pt modelId="{6645CDAF-4275-4F11-AC04-E297873B80C4}" type="pres">
      <dgm:prSet presAssocID="{447BE29E-612C-4EAD-ACCF-11A4AE381494}" presName="sibTrans" presStyleLbl="bgSibTrans2D1" presStyleIdx="6" presStyleCnt="8"/>
      <dgm:spPr/>
    </dgm:pt>
    <dgm:pt modelId="{C814C173-7324-4E35-AE48-CDF2A8000221}" type="pres">
      <dgm:prSet presAssocID="{5D1EE74F-E307-43C5-BBB2-BB8734BBE5D2}" presName="compNode" presStyleCnt="0"/>
      <dgm:spPr/>
    </dgm:pt>
    <dgm:pt modelId="{DCCF2C6B-5423-4784-8B5F-69C8D78C8912}" type="pres">
      <dgm:prSet presAssocID="{5D1EE74F-E307-43C5-BBB2-BB8734BBE5D2}" presName="dummyConnPt" presStyleCnt="0"/>
      <dgm:spPr/>
    </dgm:pt>
    <dgm:pt modelId="{F010D108-C3A4-4724-A459-13762CCB7B6A}" type="pres">
      <dgm:prSet presAssocID="{5D1EE74F-E307-43C5-BBB2-BB8734BBE5D2}" presName="node" presStyleLbl="node1" presStyleIdx="7" presStyleCnt="9">
        <dgm:presLayoutVars>
          <dgm:bulletEnabled val="1"/>
        </dgm:presLayoutVars>
      </dgm:prSet>
      <dgm:spPr/>
    </dgm:pt>
    <dgm:pt modelId="{02261AC1-FE82-40A5-B8D7-9013631A0249}" type="pres">
      <dgm:prSet presAssocID="{2158F6A9-AC15-4011-AF18-7F43876A12A6}" presName="sibTrans" presStyleLbl="bgSibTrans2D1" presStyleIdx="7" presStyleCnt="8"/>
      <dgm:spPr/>
    </dgm:pt>
    <dgm:pt modelId="{92E0CD5E-AC7D-4CB7-B013-05451D2F9EC2}" type="pres">
      <dgm:prSet presAssocID="{7E007BA1-768F-484C-BB35-4E1ABF61B4CF}" presName="compNode" presStyleCnt="0"/>
      <dgm:spPr/>
    </dgm:pt>
    <dgm:pt modelId="{11A4D0C8-0CD4-4320-BC25-887EA49197DA}" type="pres">
      <dgm:prSet presAssocID="{7E007BA1-768F-484C-BB35-4E1ABF61B4CF}" presName="dummyConnPt" presStyleCnt="0"/>
      <dgm:spPr/>
    </dgm:pt>
    <dgm:pt modelId="{E32B974F-B2C2-44C3-9290-8A576EC9B493}" type="pres">
      <dgm:prSet presAssocID="{7E007BA1-768F-484C-BB35-4E1ABF61B4CF}" presName="node" presStyleLbl="node1" presStyleIdx="8" presStyleCnt="9">
        <dgm:presLayoutVars>
          <dgm:bulletEnabled val="1"/>
        </dgm:presLayoutVars>
      </dgm:prSet>
      <dgm:spPr/>
    </dgm:pt>
  </dgm:ptLst>
  <dgm:cxnLst>
    <dgm:cxn modelId="{60B86C08-5CA0-4E1E-9093-B7BA86B9724A}" type="presOf" srcId="{727E4FEF-46CB-4837-A83A-AC753443E8C1}" destId="{57B01D69-62E5-4556-9A34-8111EBB2910A}" srcOrd="0" destOrd="0" presId="urn:microsoft.com/office/officeart/2005/8/layout/bProcess4"/>
    <dgm:cxn modelId="{88137510-5BD0-4D5E-ABD6-679A941ED141}" srcId="{C42978D3-77EF-4E31-8BBF-3ED9F062D73B}" destId="{8FE30711-6BCE-46EB-A0B0-67A3D0209359}" srcOrd="5" destOrd="0" parTransId="{F0D88F3D-E338-4A62-A905-B8B5B20AB6C5}" sibTransId="{47924E78-6BD3-49A1-BBFE-BDA8081709AA}"/>
    <dgm:cxn modelId="{4C066D12-480E-477D-AB9A-AA896AD5CA40}" type="presOf" srcId="{447BE29E-612C-4EAD-ACCF-11A4AE381494}" destId="{6645CDAF-4275-4F11-AC04-E297873B80C4}" srcOrd="0" destOrd="0" presId="urn:microsoft.com/office/officeart/2005/8/layout/bProcess4"/>
    <dgm:cxn modelId="{A4F35F17-F302-4F50-A5B9-3E7B455EC95E}" type="presOf" srcId="{944E8CAA-9F6B-4F7A-A5D6-6C11292A4EBD}" destId="{F0A9A429-3F86-47D5-A110-E1304F7049AC}" srcOrd="0" destOrd="0" presId="urn:microsoft.com/office/officeart/2005/8/layout/bProcess4"/>
    <dgm:cxn modelId="{4AB9822C-586D-4402-8DD8-7EDAEF036294}" type="presOf" srcId="{7E007BA1-768F-484C-BB35-4E1ABF61B4CF}" destId="{E32B974F-B2C2-44C3-9290-8A576EC9B493}" srcOrd="0" destOrd="0" presId="urn:microsoft.com/office/officeart/2005/8/layout/bProcess4"/>
    <dgm:cxn modelId="{BB495440-700E-45E4-982A-DFCB88C50F41}" type="presOf" srcId="{C42978D3-77EF-4E31-8BBF-3ED9F062D73B}" destId="{A7E1A56B-D47E-446B-97AB-D2796362B6D4}" srcOrd="0" destOrd="0" presId="urn:microsoft.com/office/officeart/2005/8/layout/bProcess4"/>
    <dgm:cxn modelId="{C04D005F-2A4F-4674-89F0-91C8FE82EB2C}" type="presOf" srcId="{4589FAF5-A7CA-4721-B27C-33ED313AC7A4}" destId="{762E4490-D9FB-404D-9A2E-85D4E2577531}" srcOrd="0" destOrd="0" presId="urn:microsoft.com/office/officeart/2005/8/layout/bProcess4"/>
    <dgm:cxn modelId="{3E208161-20EA-4E83-8063-E878048CE094}" srcId="{C42978D3-77EF-4E31-8BBF-3ED9F062D73B}" destId="{96D6BEE1-4AC2-4785-BD43-D3616BEB1707}" srcOrd="2" destOrd="0" parTransId="{1C1B3688-BB9F-41BC-B3B2-192339F87543}" sibTransId="{210FACF5-0011-4C18-904C-D8E9D1086016}"/>
    <dgm:cxn modelId="{DA9AB662-441B-4689-80A5-0A4241D4EE58}" type="presOf" srcId="{D0C9A0F4-D87C-4834-80EF-9AF5B67A9DE4}" destId="{0671E813-FA45-4705-B44A-0B4C398012E7}" srcOrd="0" destOrd="0" presId="urn:microsoft.com/office/officeart/2005/8/layout/bProcess4"/>
    <dgm:cxn modelId="{0AEF6744-086E-4BE0-93F0-C5DA39601426}" srcId="{C42978D3-77EF-4E31-8BBF-3ED9F062D73B}" destId="{7E007BA1-768F-484C-BB35-4E1ABF61B4CF}" srcOrd="8" destOrd="0" parTransId="{E2391BCB-F422-4CCF-BFE3-AFA1D067D930}" sibTransId="{FD444FF7-58CD-4ACB-9C25-C3B4D610F2A7}"/>
    <dgm:cxn modelId="{8F261769-E26C-4F31-B08A-A03AB33CE300}" type="presOf" srcId="{D9D66D77-38D3-485E-9A97-A8F22C07E1BE}" destId="{31E87D98-1CBF-48DA-BFD8-6AB63820CCBA}" srcOrd="0" destOrd="0" presId="urn:microsoft.com/office/officeart/2005/8/layout/bProcess4"/>
    <dgm:cxn modelId="{48BE3854-5E05-4D2E-8325-B2AFD727FF16}" srcId="{C42978D3-77EF-4E31-8BBF-3ED9F062D73B}" destId="{58FC5A24-AE97-4292-B5EC-16D90260A43E}" srcOrd="6" destOrd="0" parTransId="{B67D271C-0CED-4E8B-80C6-E0E285D87EA7}" sibTransId="{447BE29E-612C-4EAD-ACCF-11A4AE381494}"/>
    <dgm:cxn modelId="{2DCF5676-8FFB-4D71-8EF3-7F535725E652}" srcId="{C42978D3-77EF-4E31-8BBF-3ED9F062D73B}" destId="{D9D66D77-38D3-485E-9A97-A8F22C07E1BE}" srcOrd="3" destOrd="0" parTransId="{67FB92F5-549C-4BB1-8552-88B719D24787}" sibTransId="{944E8CAA-9F6B-4F7A-A5D6-6C11292A4EBD}"/>
    <dgm:cxn modelId="{FAD31E59-7119-4C8B-8E4B-6D0C524437BF}" srcId="{C42978D3-77EF-4E31-8BBF-3ED9F062D73B}" destId="{4589FAF5-A7CA-4721-B27C-33ED313AC7A4}" srcOrd="0" destOrd="0" parTransId="{6EDBD436-34EA-4222-B18B-A6CC723E3ADB}" sibTransId="{D7846969-DA46-4997-8052-E6D3A7BA9A3A}"/>
    <dgm:cxn modelId="{7D304E83-F4C6-4BC2-92F0-CFB0F0B957A3}" type="presOf" srcId="{D7846969-DA46-4997-8052-E6D3A7BA9A3A}" destId="{FB6F2745-FF57-4FA9-B3E2-EE142BE3B3A4}" srcOrd="0" destOrd="0" presId="urn:microsoft.com/office/officeart/2005/8/layout/bProcess4"/>
    <dgm:cxn modelId="{F1627E88-F2F0-4841-91AA-C0E15944DF82}" type="presOf" srcId="{5D1EE74F-E307-43C5-BBB2-BB8734BBE5D2}" destId="{F010D108-C3A4-4724-A459-13762CCB7B6A}" srcOrd="0" destOrd="0" presId="urn:microsoft.com/office/officeart/2005/8/layout/bProcess4"/>
    <dgm:cxn modelId="{11DDE192-67AB-4905-829B-EB6A789BF5C5}" type="presOf" srcId="{2158F6A9-AC15-4011-AF18-7F43876A12A6}" destId="{02261AC1-FE82-40A5-B8D7-9013631A0249}" srcOrd="0" destOrd="0" presId="urn:microsoft.com/office/officeart/2005/8/layout/bProcess4"/>
    <dgm:cxn modelId="{B783C7A0-75B7-4618-B45B-A2C19D756FCA}" type="presOf" srcId="{210FACF5-0011-4C18-904C-D8E9D1086016}" destId="{252FACB9-9231-4E61-9F14-62846F8377DD}" srcOrd="0" destOrd="0" presId="urn:microsoft.com/office/officeart/2005/8/layout/bProcess4"/>
    <dgm:cxn modelId="{D38B37B1-6EB8-48F2-9CF6-CEB04A9C52E4}" srcId="{C42978D3-77EF-4E31-8BBF-3ED9F062D73B}" destId="{5D1EE74F-E307-43C5-BBB2-BB8734BBE5D2}" srcOrd="7" destOrd="0" parTransId="{97915B30-BD83-45E1-A261-5DB0CC222AA1}" sibTransId="{2158F6A9-AC15-4011-AF18-7F43876A12A6}"/>
    <dgm:cxn modelId="{852C37B4-0BA9-4AD6-B571-28CD87D0BD66}" type="presOf" srcId="{47924E78-6BD3-49A1-BBFE-BDA8081709AA}" destId="{564B6AE9-587D-4A87-B9E2-9883EE6C4A04}" srcOrd="0" destOrd="0" presId="urn:microsoft.com/office/officeart/2005/8/layout/bProcess4"/>
    <dgm:cxn modelId="{F73C68C4-FBA4-4402-A3EB-BA2256B9D7BB}" type="presOf" srcId="{1E02506D-1133-48E6-B86C-E344728634B1}" destId="{667A1097-4A54-453E-AD5A-7F36802F4683}" srcOrd="0" destOrd="0" presId="urn:microsoft.com/office/officeart/2005/8/layout/bProcess4"/>
    <dgm:cxn modelId="{22DB99C9-CEE5-4EE8-936D-DB63AA6DBE36}" srcId="{C42978D3-77EF-4E31-8BBF-3ED9F062D73B}" destId="{1E02506D-1133-48E6-B86C-E344728634B1}" srcOrd="4" destOrd="0" parTransId="{9FC73D6B-4BF0-4B14-A56F-29F53E99ED1A}" sibTransId="{D0C9A0F4-D87C-4834-80EF-9AF5B67A9DE4}"/>
    <dgm:cxn modelId="{5F84C9CD-4641-434B-A398-C60CFFD9B5DE}" type="presOf" srcId="{8FE30711-6BCE-46EB-A0B0-67A3D0209359}" destId="{2B924F29-F490-4667-8B6B-2BB9BFF57CD1}" srcOrd="0" destOrd="0" presId="urn:microsoft.com/office/officeart/2005/8/layout/bProcess4"/>
    <dgm:cxn modelId="{2ACE9BD2-F3D4-494A-84EF-4F0FD2D96132}" srcId="{C42978D3-77EF-4E31-8BBF-3ED9F062D73B}" destId="{727E4FEF-46CB-4837-A83A-AC753443E8C1}" srcOrd="1" destOrd="0" parTransId="{BCC2B206-4F5A-4C9D-8874-E656816B2B87}" sibTransId="{2DADA275-0031-4480-ABBC-99CADDDAAF56}"/>
    <dgm:cxn modelId="{4FBE83DA-E734-4F69-95B4-2066A10E6F7E}" type="presOf" srcId="{96D6BEE1-4AC2-4785-BD43-D3616BEB1707}" destId="{682F85D5-1F3D-4E7F-A86A-2FF91E4CF0B8}" srcOrd="0" destOrd="0" presId="urn:microsoft.com/office/officeart/2005/8/layout/bProcess4"/>
    <dgm:cxn modelId="{1B9C8DDF-0B79-44B0-8221-86D39189A753}" type="presOf" srcId="{2DADA275-0031-4480-ABBC-99CADDDAAF56}" destId="{8E02CBE0-B002-4A0D-A1A6-CD212E9ED527}" srcOrd="0" destOrd="0" presId="urn:microsoft.com/office/officeart/2005/8/layout/bProcess4"/>
    <dgm:cxn modelId="{36BE45F7-4870-4912-91AA-EEFB6D920302}" type="presOf" srcId="{58FC5A24-AE97-4292-B5EC-16D90260A43E}" destId="{FBA6BB25-23CB-4425-9441-614D18FD459D}" srcOrd="0" destOrd="0" presId="urn:microsoft.com/office/officeart/2005/8/layout/bProcess4"/>
    <dgm:cxn modelId="{783DB559-8A0A-4388-8CE1-175D58D46967}" type="presParOf" srcId="{A7E1A56B-D47E-446B-97AB-D2796362B6D4}" destId="{904EDDF7-B828-4AA9-8B66-040E946EC274}" srcOrd="0" destOrd="0" presId="urn:microsoft.com/office/officeart/2005/8/layout/bProcess4"/>
    <dgm:cxn modelId="{461C0B4C-25DD-4AB0-B3D0-EBEAEB86A157}" type="presParOf" srcId="{904EDDF7-B828-4AA9-8B66-040E946EC274}" destId="{3C005A44-25E8-4ACF-982F-D36E33459ADF}" srcOrd="0" destOrd="0" presId="urn:microsoft.com/office/officeart/2005/8/layout/bProcess4"/>
    <dgm:cxn modelId="{3B2ED058-2155-4F7A-AAF9-7E7B658D87DC}" type="presParOf" srcId="{904EDDF7-B828-4AA9-8B66-040E946EC274}" destId="{762E4490-D9FB-404D-9A2E-85D4E2577531}" srcOrd="1" destOrd="0" presId="urn:microsoft.com/office/officeart/2005/8/layout/bProcess4"/>
    <dgm:cxn modelId="{36B8BE70-6812-4A4C-8E19-880BD0F9D42B}" type="presParOf" srcId="{A7E1A56B-D47E-446B-97AB-D2796362B6D4}" destId="{FB6F2745-FF57-4FA9-B3E2-EE142BE3B3A4}" srcOrd="1" destOrd="0" presId="urn:microsoft.com/office/officeart/2005/8/layout/bProcess4"/>
    <dgm:cxn modelId="{19B6C949-2F14-4D40-979B-28D98F9C27F2}" type="presParOf" srcId="{A7E1A56B-D47E-446B-97AB-D2796362B6D4}" destId="{69A1A109-AFD1-42E3-8045-8B5BCCF17DB4}" srcOrd="2" destOrd="0" presId="urn:microsoft.com/office/officeart/2005/8/layout/bProcess4"/>
    <dgm:cxn modelId="{18224A38-1785-4A5C-B76F-DAE396751E7F}" type="presParOf" srcId="{69A1A109-AFD1-42E3-8045-8B5BCCF17DB4}" destId="{C096B591-AE53-4934-8F82-98E5C500714C}" srcOrd="0" destOrd="0" presId="urn:microsoft.com/office/officeart/2005/8/layout/bProcess4"/>
    <dgm:cxn modelId="{5A80D679-838C-4286-AD79-8DDE70FE1A3C}" type="presParOf" srcId="{69A1A109-AFD1-42E3-8045-8B5BCCF17DB4}" destId="{57B01D69-62E5-4556-9A34-8111EBB2910A}" srcOrd="1" destOrd="0" presId="urn:microsoft.com/office/officeart/2005/8/layout/bProcess4"/>
    <dgm:cxn modelId="{EBE8B51D-E181-400D-9A8F-E28733F16393}" type="presParOf" srcId="{A7E1A56B-D47E-446B-97AB-D2796362B6D4}" destId="{8E02CBE0-B002-4A0D-A1A6-CD212E9ED527}" srcOrd="3" destOrd="0" presId="urn:microsoft.com/office/officeart/2005/8/layout/bProcess4"/>
    <dgm:cxn modelId="{7AE491EC-D02D-4C48-990C-25F9F7B92E9C}" type="presParOf" srcId="{A7E1A56B-D47E-446B-97AB-D2796362B6D4}" destId="{EFD50DE5-17A4-4502-B3A3-907D89FB984E}" srcOrd="4" destOrd="0" presId="urn:microsoft.com/office/officeart/2005/8/layout/bProcess4"/>
    <dgm:cxn modelId="{28DF95A4-3568-49BE-84B8-C3600F19C75E}" type="presParOf" srcId="{EFD50DE5-17A4-4502-B3A3-907D89FB984E}" destId="{185B7335-D3E7-45E4-BFCA-8600455ED385}" srcOrd="0" destOrd="0" presId="urn:microsoft.com/office/officeart/2005/8/layout/bProcess4"/>
    <dgm:cxn modelId="{216F0CBE-AB7D-43FF-8A09-385080D40DBF}" type="presParOf" srcId="{EFD50DE5-17A4-4502-B3A3-907D89FB984E}" destId="{682F85D5-1F3D-4E7F-A86A-2FF91E4CF0B8}" srcOrd="1" destOrd="0" presId="urn:microsoft.com/office/officeart/2005/8/layout/bProcess4"/>
    <dgm:cxn modelId="{8A83DA3F-07E3-4DDE-BB79-33E580E24743}" type="presParOf" srcId="{A7E1A56B-D47E-446B-97AB-D2796362B6D4}" destId="{252FACB9-9231-4E61-9F14-62846F8377DD}" srcOrd="5" destOrd="0" presId="urn:microsoft.com/office/officeart/2005/8/layout/bProcess4"/>
    <dgm:cxn modelId="{758097E4-7F45-44E2-BC5F-D028BE417C19}" type="presParOf" srcId="{A7E1A56B-D47E-446B-97AB-D2796362B6D4}" destId="{30763F95-7868-4E9F-9690-D340B7EBA6DB}" srcOrd="6" destOrd="0" presId="urn:microsoft.com/office/officeart/2005/8/layout/bProcess4"/>
    <dgm:cxn modelId="{F492A82E-6B5C-4FB8-A756-D8149BE71093}" type="presParOf" srcId="{30763F95-7868-4E9F-9690-D340B7EBA6DB}" destId="{4CBB7989-4CDA-4E2C-84F7-D0013BD7892C}" srcOrd="0" destOrd="0" presId="urn:microsoft.com/office/officeart/2005/8/layout/bProcess4"/>
    <dgm:cxn modelId="{092FB819-7DFC-423D-8154-31BA8C20509F}" type="presParOf" srcId="{30763F95-7868-4E9F-9690-D340B7EBA6DB}" destId="{31E87D98-1CBF-48DA-BFD8-6AB63820CCBA}" srcOrd="1" destOrd="0" presId="urn:microsoft.com/office/officeart/2005/8/layout/bProcess4"/>
    <dgm:cxn modelId="{84FC24EB-F92C-4F73-8D57-15C6BE435536}" type="presParOf" srcId="{A7E1A56B-D47E-446B-97AB-D2796362B6D4}" destId="{F0A9A429-3F86-47D5-A110-E1304F7049AC}" srcOrd="7" destOrd="0" presId="urn:microsoft.com/office/officeart/2005/8/layout/bProcess4"/>
    <dgm:cxn modelId="{D579B0D4-EEC9-46F4-905B-AA921A297CBD}" type="presParOf" srcId="{A7E1A56B-D47E-446B-97AB-D2796362B6D4}" destId="{4B9AB6AF-3096-42D4-AB72-8CA1DCDED9E9}" srcOrd="8" destOrd="0" presId="urn:microsoft.com/office/officeart/2005/8/layout/bProcess4"/>
    <dgm:cxn modelId="{FACF8D5F-0D76-4734-A664-0213EFD8762E}" type="presParOf" srcId="{4B9AB6AF-3096-42D4-AB72-8CA1DCDED9E9}" destId="{31A2F0D2-AD5D-4196-8A1A-9B7EE91E4EF1}" srcOrd="0" destOrd="0" presId="urn:microsoft.com/office/officeart/2005/8/layout/bProcess4"/>
    <dgm:cxn modelId="{64F4E835-C566-4916-826B-4169D4683FE6}" type="presParOf" srcId="{4B9AB6AF-3096-42D4-AB72-8CA1DCDED9E9}" destId="{667A1097-4A54-453E-AD5A-7F36802F4683}" srcOrd="1" destOrd="0" presId="urn:microsoft.com/office/officeart/2005/8/layout/bProcess4"/>
    <dgm:cxn modelId="{B8D0ABE0-E18F-4C79-8250-B3E131E2832C}" type="presParOf" srcId="{A7E1A56B-D47E-446B-97AB-D2796362B6D4}" destId="{0671E813-FA45-4705-B44A-0B4C398012E7}" srcOrd="9" destOrd="0" presId="urn:microsoft.com/office/officeart/2005/8/layout/bProcess4"/>
    <dgm:cxn modelId="{470E76A5-47B4-4963-BDBA-0EF52EE9A689}" type="presParOf" srcId="{A7E1A56B-D47E-446B-97AB-D2796362B6D4}" destId="{4D11F1AD-C037-4AF3-94C9-8E8F62026FEE}" srcOrd="10" destOrd="0" presId="urn:microsoft.com/office/officeart/2005/8/layout/bProcess4"/>
    <dgm:cxn modelId="{11F2E2FC-CCD5-4D3C-ADC7-6087FA221D6A}" type="presParOf" srcId="{4D11F1AD-C037-4AF3-94C9-8E8F62026FEE}" destId="{6A877797-A99B-4C97-AC38-D81D5469414B}" srcOrd="0" destOrd="0" presId="urn:microsoft.com/office/officeart/2005/8/layout/bProcess4"/>
    <dgm:cxn modelId="{74485197-0607-4000-B0A3-B23B3CDC243B}" type="presParOf" srcId="{4D11F1AD-C037-4AF3-94C9-8E8F62026FEE}" destId="{2B924F29-F490-4667-8B6B-2BB9BFF57CD1}" srcOrd="1" destOrd="0" presId="urn:microsoft.com/office/officeart/2005/8/layout/bProcess4"/>
    <dgm:cxn modelId="{085C7406-A9A0-448B-82DD-628D5126B487}" type="presParOf" srcId="{A7E1A56B-D47E-446B-97AB-D2796362B6D4}" destId="{564B6AE9-587D-4A87-B9E2-9883EE6C4A04}" srcOrd="11" destOrd="0" presId="urn:microsoft.com/office/officeart/2005/8/layout/bProcess4"/>
    <dgm:cxn modelId="{C402EC20-EAD3-423F-B994-F1A4EF74BE48}" type="presParOf" srcId="{A7E1A56B-D47E-446B-97AB-D2796362B6D4}" destId="{D8C392CD-57F8-418E-9F20-237048632DE7}" srcOrd="12" destOrd="0" presId="urn:microsoft.com/office/officeart/2005/8/layout/bProcess4"/>
    <dgm:cxn modelId="{DE29D4EE-03F3-4E53-8DBE-204F01F9A226}" type="presParOf" srcId="{D8C392CD-57F8-418E-9F20-237048632DE7}" destId="{25581746-F21D-43C8-A71F-90A125F0C545}" srcOrd="0" destOrd="0" presId="urn:microsoft.com/office/officeart/2005/8/layout/bProcess4"/>
    <dgm:cxn modelId="{1D1B60BE-B72E-4A18-BF9D-71A01CDC81B5}" type="presParOf" srcId="{D8C392CD-57F8-418E-9F20-237048632DE7}" destId="{FBA6BB25-23CB-4425-9441-614D18FD459D}" srcOrd="1" destOrd="0" presId="urn:microsoft.com/office/officeart/2005/8/layout/bProcess4"/>
    <dgm:cxn modelId="{5E4522DE-6DE9-4C91-A837-5818871879F3}" type="presParOf" srcId="{A7E1A56B-D47E-446B-97AB-D2796362B6D4}" destId="{6645CDAF-4275-4F11-AC04-E297873B80C4}" srcOrd="13" destOrd="0" presId="urn:microsoft.com/office/officeart/2005/8/layout/bProcess4"/>
    <dgm:cxn modelId="{283FE070-5AEE-425E-B6EF-2C03E93F1DCD}" type="presParOf" srcId="{A7E1A56B-D47E-446B-97AB-D2796362B6D4}" destId="{C814C173-7324-4E35-AE48-CDF2A8000221}" srcOrd="14" destOrd="0" presId="urn:microsoft.com/office/officeart/2005/8/layout/bProcess4"/>
    <dgm:cxn modelId="{28CAC8E4-CE02-4E06-80B4-13F6289BE525}" type="presParOf" srcId="{C814C173-7324-4E35-AE48-CDF2A8000221}" destId="{DCCF2C6B-5423-4784-8B5F-69C8D78C8912}" srcOrd="0" destOrd="0" presId="urn:microsoft.com/office/officeart/2005/8/layout/bProcess4"/>
    <dgm:cxn modelId="{DD2B6815-905A-413D-A972-33E4C0F0FFC5}" type="presParOf" srcId="{C814C173-7324-4E35-AE48-CDF2A8000221}" destId="{F010D108-C3A4-4724-A459-13762CCB7B6A}" srcOrd="1" destOrd="0" presId="urn:microsoft.com/office/officeart/2005/8/layout/bProcess4"/>
    <dgm:cxn modelId="{954B2ED5-DF99-4025-9F9F-1E151B56E9A1}" type="presParOf" srcId="{A7E1A56B-D47E-446B-97AB-D2796362B6D4}" destId="{02261AC1-FE82-40A5-B8D7-9013631A0249}" srcOrd="15" destOrd="0" presId="urn:microsoft.com/office/officeart/2005/8/layout/bProcess4"/>
    <dgm:cxn modelId="{7BC4D582-FC56-422A-8F69-12BDC0FB5470}" type="presParOf" srcId="{A7E1A56B-D47E-446B-97AB-D2796362B6D4}" destId="{92E0CD5E-AC7D-4CB7-B013-05451D2F9EC2}" srcOrd="16" destOrd="0" presId="urn:microsoft.com/office/officeart/2005/8/layout/bProcess4"/>
    <dgm:cxn modelId="{3FBADA21-2EDA-4BB7-9D6D-2185354373F2}" type="presParOf" srcId="{92E0CD5E-AC7D-4CB7-B013-05451D2F9EC2}" destId="{11A4D0C8-0CD4-4320-BC25-887EA49197DA}" srcOrd="0" destOrd="0" presId="urn:microsoft.com/office/officeart/2005/8/layout/bProcess4"/>
    <dgm:cxn modelId="{E53C7D63-24D9-4690-A400-4B76CE86F3B6}" type="presParOf" srcId="{92E0CD5E-AC7D-4CB7-B013-05451D2F9EC2}" destId="{E32B974F-B2C2-44C3-9290-8A576EC9B49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B1401F-44E3-4EAF-B48B-8613E83BA68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871F01-A6CF-4118-8089-E1B355AFFE74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Полное расписание уроков и занятий</a:t>
          </a:r>
          <a:r>
            <a:rPr lang="ru-RU" dirty="0">
              <a:solidFill>
                <a:schemeClr val="tx2">
                  <a:lumMod val="75000"/>
                </a:schemeClr>
              </a:solidFill>
            </a:rPr>
            <a:t> </a:t>
          </a:r>
        </a:p>
      </dgm:t>
    </dgm:pt>
    <dgm:pt modelId="{2C11ABEE-55BA-47A3-B13C-6C29846AC81D}" type="parTrans" cxnId="{FAB569D5-9EA1-4491-8FD6-A921A862D417}">
      <dgm:prSet/>
      <dgm:spPr/>
      <dgm:t>
        <a:bodyPr/>
        <a:lstStyle/>
        <a:p>
          <a:endParaRPr lang="ru-RU"/>
        </a:p>
      </dgm:t>
    </dgm:pt>
    <dgm:pt modelId="{A56BBEE0-D3F8-46B4-841F-CFFFFC525EE8}" type="sibTrans" cxnId="{FAB569D5-9EA1-4491-8FD6-A921A862D417}">
      <dgm:prSet/>
      <dgm:spPr/>
      <dgm:t>
        <a:bodyPr/>
        <a:lstStyle/>
        <a:p>
          <a:endParaRPr lang="ru-RU"/>
        </a:p>
      </dgm:t>
    </dgm:pt>
    <dgm:pt modelId="{7B66D3EC-7F3A-4686-94C6-4DACE270A831}">
      <dgm:prSet phldrT="[Текст]" custT="1"/>
      <dgm:spPr/>
      <dgm:t>
        <a:bodyPr/>
        <a:lstStyle/>
        <a:p>
          <a:r>
            <a:rPr lang="ru-RU" sz="1800" b="1" dirty="0"/>
            <a:t>Предсказуемость</a:t>
          </a:r>
        </a:p>
      </dgm:t>
    </dgm:pt>
    <dgm:pt modelId="{673E0CC7-E3F3-4013-A77D-9CC3280EE01F}" type="parTrans" cxnId="{38172D92-A15F-4307-A2C2-8AE427079E3A}">
      <dgm:prSet/>
      <dgm:spPr/>
      <dgm:t>
        <a:bodyPr/>
        <a:lstStyle/>
        <a:p>
          <a:endParaRPr lang="ru-RU"/>
        </a:p>
      </dgm:t>
    </dgm:pt>
    <dgm:pt modelId="{73ED0C5F-70FC-4C6F-95D4-E72F0193D626}" type="sibTrans" cxnId="{38172D92-A15F-4307-A2C2-8AE427079E3A}">
      <dgm:prSet/>
      <dgm:spPr/>
      <dgm:t>
        <a:bodyPr/>
        <a:lstStyle/>
        <a:p>
          <a:endParaRPr lang="ru-RU"/>
        </a:p>
      </dgm:t>
    </dgm:pt>
    <dgm:pt modelId="{57ADA2A3-11B6-48CF-A209-7CFB214AB89C}">
      <dgm:prSet phldrT="[Текст]" custT="1"/>
      <dgm:spPr/>
      <dgm:t>
        <a:bodyPr/>
        <a:lstStyle/>
        <a:p>
          <a:r>
            <a:rPr lang="ru-RU" sz="1800" b="1" dirty="0"/>
            <a:t>Организующий фактор</a:t>
          </a:r>
        </a:p>
      </dgm:t>
    </dgm:pt>
    <dgm:pt modelId="{59B3B3C5-34E5-4AA8-9104-5A70DF1B421B}" type="parTrans" cxnId="{B8F7AB7B-220E-41DE-8304-F1BE4EB2AA2E}">
      <dgm:prSet/>
      <dgm:spPr/>
      <dgm:t>
        <a:bodyPr/>
        <a:lstStyle/>
        <a:p>
          <a:endParaRPr lang="ru-RU"/>
        </a:p>
      </dgm:t>
    </dgm:pt>
    <dgm:pt modelId="{2FDF869B-30C3-43A8-A4EA-19707F137C11}" type="sibTrans" cxnId="{B8F7AB7B-220E-41DE-8304-F1BE4EB2AA2E}">
      <dgm:prSet/>
      <dgm:spPr/>
      <dgm:t>
        <a:bodyPr/>
        <a:lstStyle/>
        <a:p>
          <a:endParaRPr lang="ru-RU"/>
        </a:p>
      </dgm:t>
    </dgm:pt>
    <dgm:pt modelId="{F625A9D1-1883-4AA9-83E0-53472868E321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Последовательность подготовки к учебному дню, к уроку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30547B3D-5B12-4486-BD86-D943117B289F}" type="parTrans" cxnId="{F3044B93-9576-423F-A90C-0E55DFD74869}">
      <dgm:prSet/>
      <dgm:spPr/>
      <dgm:t>
        <a:bodyPr/>
        <a:lstStyle/>
        <a:p>
          <a:endParaRPr lang="ru-RU"/>
        </a:p>
      </dgm:t>
    </dgm:pt>
    <dgm:pt modelId="{99B264DA-BB99-4BF6-A452-489F9EB68601}" type="sibTrans" cxnId="{F3044B93-9576-423F-A90C-0E55DFD74869}">
      <dgm:prSet/>
      <dgm:spPr/>
      <dgm:t>
        <a:bodyPr/>
        <a:lstStyle/>
        <a:p>
          <a:endParaRPr lang="ru-RU"/>
        </a:p>
      </dgm:t>
    </dgm:pt>
    <dgm:pt modelId="{EC2BCC5E-73AC-4A3B-806F-33710D837C2C}">
      <dgm:prSet phldrT="[Текст]" custT="1"/>
      <dgm:spPr/>
      <dgm:t>
        <a:bodyPr/>
        <a:lstStyle/>
        <a:p>
          <a:r>
            <a:rPr lang="ru-RU" sz="1800" b="1" dirty="0"/>
            <a:t>Наглядная схема организации рабочего пространства</a:t>
          </a:r>
          <a:endParaRPr lang="ru-RU" sz="1800" dirty="0"/>
        </a:p>
      </dgm:t>
    </dgm:pt>
    <dgm:pt modelId="{120BB948-C6E7-48B3-8D63-585C417F39B7}" type="parTrans" cxnId="{394525FA-9CDB-41C3-AB55-A5AD1CDF1206}">
      <dgm:prSet/>
      <dgm:spPr/>
      <dgm:t>
        <a:bodyPr/>
        <a:lstStyle/>
        <a:p>
          <a:endParaRPr lang="ru-RU"/>
        </a:p>
      </dgm:t>
    </dgm:pt>
    <dgm:pt modelId="{2CB7E2EB-F7AC-425B-8948-3FC7CF758788}" type="sibTrans" cxnId="{394525FA-9CDB-41C3-AB55-A5AD1CDF1206}">
      <dgm:prSet/>
      <dgm:spPr/>
      <dgm:t>
        <a:bodyPr/>
        <a:lstStyle/>
        <a:p>
          <a:endParaRPr lang="ru-RU"/>
        </a:p>
      </dgm:t>
    </dgm:pt>
    <dgm:pt modelId="{E7270508-F454-4687-BDF5-E82C879EBE8A}">
      <dgm:prSet phldrT="[Текст]" custT="1"/>
      <dgm:spPr/>
      <dgm:t>
        <a:bodyPr/>
        <a:lstStyle/>
        <a:p>
          <a:r>
            <a:rPr lang="ru-RU" sz="1600" b="1" dirty="0"/>
            <a:t>Последовательность подготовительных действий</a:t>
          </a:r>
          <a:endParaRPr lang="ru-RU" sz="1600" dirty="0"/>
        </a:p>
      </dgm:t>
    </dgm:pt>
    <dgm:pt modelId="{1FC20A01-C1B9-4D7B-AAAD-1BAAB9A1F196}" type="parTrans" cxnId="{25EFAD66-6D47-4F20-A13F-7ACA1AACBA20}">
      <dgm:prSet/>
      <dgm:spPr/>
      <dgm:t>
        <a:bodyPr/>
        <a:lstStyle/>
        <a:p>
          <a:endParaRPr lang="ru-RU"/>
        </a:p>
      </dgm:t>
    </dgm:pt>
    <dgm:pt modelId="{BFFF72CE-877E-49E1-8064-C8AAA9A1A0CE}" type="sibTrans" cxnId="{25EFAD66-6D47-4F20-A13F-7ACA1AACBA20}">
      <dgm:prSet/>
      <dgm:spPr/>
      <dgm:t>
        <a:bodyPr/>
        <a:lstStyle/>
        <a:p>
          <a:endParaRPr lang="ru-RU"/>
        </a:p>
      </dgm:t>
    </dgm:pt>
    <dgm:pt modelId="{0FD07A32-8ADD-4DE0-BE21-2BB19EB4FBFE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Написанное имеет «степень закона»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7C576F40-1840-4DBF-A635-6CFBC0F61412}" type="parTrans" cxnId="{5E5FFF25-835D-4412-802A-8F22DDF77469}">
      <dgm:prSet/>
      <dgm:spPr/>
      <dgm:t>
        <a:bodyPr/>
        <a:lstStyle/>
        <a:p>
          <a:endParaRPr lang="ru-RU"/>
        </a:p>
      </dgm:t>
    </dgm:pt>
    <dgm:pt modelId="{55094BD4-4E6D-4900-A91C-1FFE3B815984}" type="sibTrans" cxnId="{5E5FFF25-835D-4412-802A-8F22DDF77469}">
      <dgm:prSet/>
      <dgm:spPr/>
      <dgm:t>
        <a:bodyPr/>
        <a:lstStyle/>
        <a:p>
          <a:endParaRPr lang="ru-RU"/>
        </a:p>
      </dgm:t>
    </dgm:pt>
    <dgm:pt modelId="{8D08EEAD-7FAF-430D-8051-773FF7369B76}">
      <dgm:prSet phldrT="[Текст]"/>
      <dgm:spPr/>
      <dgm:t>
        <a:bodyPr/>
        <a:lstStyle/>
        <a:p>
          <a:r>
            <a:rPr lang="ru-RU" b="1" dirty="0"/>
            <a:t>Схемы</a:t>
          </a:r>
        </a:p>
      </dgm:t>
    </dgm:pt>
    <dgm:pt modelId="{D9AA938D-A04B-4847-B113-67DA5C004EC5}" type="parTrans" cxnId="{39863680-4477-439D-843B-3FE6B6F7D499}">
      <dgm:prSet/>
      <dgm:spPr/>
      <dgm:t>
        <a:bodyPr/>
        <a:lstStyle/>
        <a:p>
          <a:endParaRPr lang="ru-RU"/>
        </a:p>
      </dgm:t>
    </dgm:pt>
    <dgm:pt modelId="{C7CD91E0-59A6-4171-9783-F958182CFC6C}" type="sibTrans" cxnId="{39863680-4477-439D-843B-3FE6B6F7D499}">
      <dgm:prSet/>
      <dgm:spPr/>
      <dgm:t>
        <a:bodyPr/>
        <a:lstStyle/>
        <a:p>
          <a:endParaRPr lang="ru-RU"/>
        </a:p>
      </dgm:t>
    </dgm:pt>
    <dgm:pt modelId="{D2B76324-54FA-4933-9039-54137EDF4D60}">
      <dgm:prSet phldrT="[Текст]"/>
      <dgm:spPr/>
      <dgm:t>
        <a:bodyPr/>
        <a:lstStyle/>
        <a:p>
          <a:r>
            <a:rPr lang="ru-RU" b="1" dirty="0"/>
            <a:t>Пиктограммы</a:t>
          </a:r>
        </a:p>
      </dgm:t>
    </dgm:pt>
    <dgm:pt modelId="{C9A5F2A1-E571-4DB5-8F7C-D378D7026934}" type="parTrans" cxnId="{B2A94C57-26C7-4862-9F5D-1719DB6D1A95}">
      <dgm:prSet/>
      <dgm:spPr/>
      <dgm:t>
        <a:bodyPr/>
        <a:lstStyle/>
        <a:p>
          <a:endParaRPr lang="ru-RU"/>
        </a:p>
      </dgm:t>
    </dgm:pt>
    <dgm:pt modelId="{CB9E6D45-7D4D-42F8-9FA0-8D97795D0939}" type="sibTrans" cxnId="{B2A94C57-26C7-4862-9F5D-1719DB6D1A95}">
      <dgm:prSet/>
      <dgm:spPr/>
      <dgm:t>
        <a:bodyPr/>
        <a:lstStyle/>
        <a:p>
          <a:endParaRPr lang="ru-RU"/>
        </a:p>
      </dgm:t>
    </dgm:pt>
    <dgm:pt modelId="{EABEBCAF-BFE2-44C4-9053-E0E356B74942}" type="pres">
      <dgm:prSet presAssocID="{C0B1401F-44E3-4EAF-B48B-8613E83BA685}" presName="theList" presStyleCnt="0">
        <dgm:presLayoutVars>
          <dgm:dir/>
          <dgm:animLvl val="lvl"/>
          <dgm:resizeHandles val="exact"/>
        </dgm:presLayoutVars>
      </dgm:prSet>
      <dgm:spPr/>
    </dgm:pt>
    <dgm:pt modelId="{30E59473-8F1A-4849-A006-51FD7F41C788}" type="pres">
      <dgm:prSet presAssocID="{DF871F01-A6CF-4118-8089-E1B355AFFE74}" presName="compNode" presStyleCnt="0"/>
      <dgm:spPr/>
    </dgm:pt>
    <dgm:pt modelId="{A1D7FDB6-A7D3-4786-BFBB-99F57E55AC54}" type="pres">
      <dgm:prSet presAssocID="{DF871F01-A6CF-4118-8089-E1B355AFFE74}" presName="aNode" presStyleLbl="bgShp" presStyleIdx="0" presStyleCnt="3"/>
      <dgm:spPr/>
    </dgm:pt>
    <dgm:pt modelId="{D0EF6831-C33B-4570-8E5D-427F22100641}" type="pres">
      <dgm:prSet presAssocID="{DF871F01-A6CF-4118-8089-E1B355AFFE74}" presName="textNode" presStyleLbl="bgShp" presStyleIdx="0" presStyleCnt="3"/>
      <dgm:spPr/>
    </dgm:pt>
    <dgm:pt modelId="{AA7427FA-F634-4DB4-B44C-7D8750C18954}" type="pres">
      <dgm:prSet presAssocID="{DF871F01-A6CF-4118-8089-E1B355AFFE74}" presName="compChildNode" presStyleCnt="0"/>
      <dgm:spPr/>
    </dgm:pt>
    <dgm:pt modelId="{1ED1468D-F6DD-49BD-875E-001BD2C1F451}" type="pres">
      <dgm:prSet presAssocID="{DF871F01-A6CF-4118-8089-E1B355AFFE74}" presName="theInnerList" presStyleCnt="0"/>
      <dgm:spPr/>
    </dgm:pt>
    <dgm:pt modelId="{C470C025-76DB-465E-AE94-EC3D3CC618F3}" type="pres">
      <dgm:prSet presAssocID="{7B66D3EC-7F3A-4686-94C6-4DACE270A831}" presName="childNode" presStyleLbl="node1" presStyleIdx="0" presStyleCnt="6">
        <dgm:presLayoutVars>
          <dgm:bulletEnabled val="1"/>
        </dgm:presLayoutVars>
      </dgm:prSet>
      <dgm:spPr/>
    </dgm:pt>
    <dgm:pt modelId="{AA011AC9-43FA-4E7A-BB1C-57030DBA42EF}" type="pres">
      <dgm:prSet presAssocID="{7B66D3EC-7F3A-4686-94C6-4DACE270A831}" presName="aSpace2" presStyleCnt="0"/>
      <dgm:spPr/>
    </dgm:pt>
    <dgm:pt modelId="{B444D703-4D84-45A3-9A75-F00EC16A1352}" type="pres">
      <dgm:prSet presAssocID="{57ADA2A3-11B6-48CF-A209-7CFB214AB89C}" presName="childNode" presStyleLbl="node1" presStyleIdx="1" presStyleCnt="6">
        <dgm:presLayoutVars>
          <dgm:bulletEnabled val="1"/>
        </dgm:presLayoutVars>
      </dgm:prSet>
      <dgm:spPr/>
    </dgm:pt>
    <dgm:pt modelId="{6B297E88-937A-45A3-819F-D77688ED4523}" type="pres">
      <dgm:prSet presAssocID="{DF871F01-A6CF-4118-8089-E1B355AFFE74}" presName="aSpace" presStyleCnt="0"/>
      <dgm:spPr/>
    </dgm:pt>
    <dgm:pt modelId="{3DF03813-93F6-4322-980A-1EAD9DB9F719}" type="pres">
      <dgm:prSet presAssocID="{F625A9D1-1883-4AA9-83E0-53472868E321}" presName="compNode" presStyleCnt="0"/>
      <dgm:spPr/>
    </dgm:pt>
    <dgm:pt modelId="{B50289DE-424E-4728-B8F0-328BEFFDEB55}" type="pres">
      <dgm:prSet presAssocID="{F625A9D1-1883-4AA9-83E0-53472868E321}" presName="aNode" presStyleLbl="bgShp" presStyleIdx="1" presStyleCnt="3"/>
      <dgm:spPr/>
    </dgm:pt>
    <dgm:pt modelId="{EF8B6CB4-5F2C-4CD9-9216-4F7F462C3FF6}" type="pres">
      <dgm:prSet presAssocID="{F625A9D1-1883-4AA9-83E0-53472868E321}" presName="textNode" presStyleLbl="bgShp" presStyleIdx="1" presStyleCnt="3"/>
      <dgm:spPr/>
    </dgm:pt>
    <dgm:pt modelId="{368E688E-4CBF-46B7-8E4C-3177080E6504}" type="pres">
      <dgm:prSet presAssocID="{F625A9D1-1883-4AA9-83E0-53472868E321}" presName="compChildNode" presStyleCnt="0"/>
      <dgm:spPr/>
    </dgm:pt>
    <dgm:pt modelId="{F8DDD138-220D-4233-8229-9C6B5D69DF87}" type="pres">
      <dgm:prSet presAssocID="{F625A9D1-1883-4AA9-83E0-53472868E321}" presName="theInnerList" presStyleCnt="0"/>
      <dgm:spPr/>
    </dgm:pt>
    <dgm:pt modelId="{4E22780C-FCCD-4A59-ABD1-19086ACEB031}" type="pres">
      <dgm:prSet presAssocID="{EC2BCC5E-73AC-4A3B-806F-33710D837C2C}" presName="childNode" presStyleLbl="node1" presStyleIdx="2" presStyleCnt="6">
        <dgm:presLayoutVars>
          <dgm:bulletEnabled val="1"/>
        </dgm:presLayoutVars>
      </dgm:prSet>
      <dgm:spPr/>
    </dgm:pt>
    <dgm:pt modelId="{536996D1-A7B9-4F56-A200-DA4CA1BD400E}" type="pres">
      <dgm:prSet presAssocID="{EC2BCC5E-73AC-4A3B-806F-33710D837C2C}" presName="aSpace2" presStyleCnt="0"/>
      <dgm:spPr/>
    </dgm:pt>
    <dgm:pt modelId="{EE5C1253-5565-456A-AA38-3C0FC64C842E}" type="pres">
      <dgm:prSet presAssocID="{E7270508-F454-4687-BDF5-E82C879EBE8A}" presName="childNode" presStyleLbl="node1" presStyleIdx="3" presStyleCnt="6">
        <dgm:presLayoutVars>
          <dgm:bulletEnabled val="1"/>
        </dgm:presLayoutVars>
      </dgm:prSet>
      <dgm:spPr/>
    </dgm:pt>
    <dgm:pt modelId="{C4F900CF-F57E-432D-971B-50DC4A4DC2DF}" type="pres">
      <dgm:prSet presAssocID="{F625A9D1-1883-4AA9-83E0-53472868E321}" presName="aSpace" presStyleCnt="0"/>
      <dgm:spPr/>
    </dgm:pt>
    <dgm:pt modelId="{ED362A6B-96C3-4835-9412-CC2B5AA4C5D8}" type="pres">
      <dgm:prSet presAssocID="{0FD07A32-8ADD-4DE0-BE21-2BB19EB4FBFE}" presName="compNode" presStyleCnt="0"/>
      <dgm:spPr/>
    </dgm:pt>
    <dgm:pt modelId="{3B4C338D-205D-4807-AC77-52361BEE51DF}" type="pres">
      <dgm:prSet presAssocID="{0FD07A32-8ADD-4DE0-BE21-2BB19EB4FBFE}" presName="aNode" presStyleLbl="bgShp" presStyleIdx="2" presStyleCnt="3"/>
      <dgm:spPr/>
    </dgm:pt>
    <dgm:pt modelId="{3EABB893-F35B-46C9-8E4B-B15E6ED776BD}" type="pres">
      <dgm:prSet presAssocID="{0FD07A32-8ADD-4DE0-BE21-2BB19EB4FBFE}" presName="textNode" presStyleLbl="bgShp" presStyleIdx="2" presStyleCnt="3"/>
      <dgm:spPr/>
    </dgm:pt>
    <dgm:pt modelId="{0F731C7F-69E3-44FB-80F5-C84A4E9A8E81}" type="pres">
      <dgm:prSet presAssocID="{0FD07A32-8ADD-4DE0-BE21-2BB19EB4FBFE}" presName="compChildNode" presStyleCnt="0"/>
      <dgm:spPr/>
    </dgm:pt>
    <dgm:pt modelId="{7A42D554-98CE-4DF6-BB50-47954EBDE261}" type="pres">
      <dgm:prSet presAssocID="{0FD07A32-8ADD-4DE0-BE21-2BB19EB4FBFE}" presName="theInnerList" presStyleCnt="0"/>
      <dgm:spPr/>
    </dgm:pt>
    <dgm:pt modelId="{A67C8090-2A89-4598-BFC4-E06608294F26}" type="pres">
      <dgm:prSet presAssocID="{8D08EEAD-7FAF-430D-8051-773FF7369B76}" presName="childNode" presStyleLbl="node1" presStyleIdx="4" presStyleCnt="6">
        <dgm:presLayoutVars>
          <dgm:bulletEnabled val="1"/>
        </dgm:presLayoutVars>
      </dgm:prSet>
      <dgm:spPr/>
    </dgm:pt>
    <dgm:pt modelId="{20D8AF21-53FF-4255-89F8-1A9CF6247BF9}" type="pres">
      <dgm:prSet presAssocID="{8D08EEAD-7FAF-430D-8051-773FF7369B76}" presName="aSpace2" presStyleCnt="0"/>
      <dgm:spPr/>
    </dgm:pt>
    <dgm:pt modelId="{3B362F5B-13F2-46E1-97BF-AC8EFBE5EBC7}" type="pres">
      <dgm:prSet presAssocID="{D2B76324-54FA-4933-9039-54137EDF4D60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F4A3E90B-B91D-455F-8213-CCD537DB1680}" type="presOf" srcId="{57ADA2A3-11B6-48CF-A209-7CFB214AB89C}" destId="{B444D703-4D84-45A3-9A75-F00EC16A1352}" srcOrd="0" destOrd="0" presId="urn:microsoft.com/office/officeart/2005/8/layout/lProcess2"/>
    <dgm:cxn modelId="{714FC815-1E44-4FA3-BEA3-A5067EAC1C16}" type="presOf" srcId="{EC2BCC5E-73AC-4A3B-806F-33710D837C2C}" destId="{4E22780C-FCCD-4A59-ABD1-19086ACEB031}" srcOrd="0" destOrd="0" presId="urn:microsoft.com/office/officeart/2005/8/layout/lProcess2"/>
    <dgm:cxn modelId="{EBA70319-711D-4B32-81FA-4434FE65D8CD}" type="presOf" srcId="{0FD07A32-8ADD-4DE0-BE21-2BB19EB4FBFE}" destId="{3B4C338D-205D-4807-AC77-52361BEE51DF}" srcOrd="0" destOrd="0" presId="urn:microsoft.com/office/officeart/2005/8/layout/lProcess2"/>
    <dgm:cxn modelId="{1963571B-225F-4B98-B924-6EC6C778BC3E}" type="presOf" srcId="{C0B1401F-44E3-4EAF-B48B-8613E83BA685}" destId="{EABEBCAF-BFE2-44C4-9053-E0E356B74942}" srcOrd="0" destOrd="0" presId="urn:microsoft.com/office/officeart/2005/8/layout/lProcess2"/>
    <dgm:cxn modelId="{5E5FFF25-835D-4412-802A-8F22DDF77469}" srcId="{C0B1401F-44E3-4EAF-B48B-8613E83BA685}" destId="{0FD07A32-8ADD-4DE0-BE21-2BB19EB4FBFE}" srcOrd="2" destOrd="0" parTransId="{7C576F40-1840-4DBF-A635-6CFBC0F61412}" sibTransId="{55094BD4-4E6D-4900-A91C-1FFE3B815984}"/>
    <dgm:cxn modelId="{741DE460-2C61-4D9C-BF41-A858AB5ECFEA}" type="presOf" srcId="{E7270508-F454-4687-BDF5-E82C879EBE8A}" destId="{EE5C1253-5565-456A-AA38-3C0FC64C842E}" srcOrd="0" destOrd="0" presId="urn:microsoft.com/office/officeart/2005/8/layout/lProcess2"/>
    <dgm:cxn modelId="{C80F4741-0503-477B-B8A1-5536792433CB}" type="presOf" srcId="{DF871F01-A6CF-4118-8089-E1B355AFFE74}" destId="{D0EF6831-C33B-4570-8E5D-427F22100641}" srcOrd="1" destOrd="0" presId="urn:microsoft.com/office/officeart/2005/8/layout/lProcess2"/>
    <dgm:cxn modelId="{25EFAD66-6D47-4F20-A13F-7ACA1AACBA20}" srcId="{F625A9D1-1883-4AA9-83E0-53472868E321}" destId="{E7270508-F454-4687-BDF5-E82C879EBE8A}" srcOrd="1" destOrd="0" parTransId="{1FC20A01-C1B9-4D7B-AAAD-1BAAB9A1F196}" sibTransId="{BFFF72CE-877E-49E1-8064-C8AAA9A1A0CE}"/>
    <dgm:cxn modelId="{B2A94C57-26C7-4862-9F5D-1719DB6D1A95}" srcId="{0FD07A32-8ADD-4DE0-BE21-2BB19EB4FBFE}" destId="{D2B76324-54FA-4933-9039-54137EDF4D60}" srcOrd="1" destOrd="0" parTransId="{C9A5F2A1-E571-4DB5-8F7C-D378D7026934}" sibTransId="{CB9E6D45-7D4D-42F8-9FA0-8D97795D0939}"/>
    <dgm:cxn modelId="{B8F7AB7B-220E-41DE-8304-F1BE4EB2AA2E}" srcId="{DF871F01-A6CF-4118-8089-E1B355AFFE74}" destId="{57ADA2A3-11B6-48CF-A209-7CFB214AB89C}" srcOrd="1" destOrd="0" parTransId="{59B3B3C5-34E5-4AA8-9104-5A70DF1B421B}" sibTransId="{2FDF869B-30C3-43A8-A4EA-19707F137C11}"/>
    <dgm:cxn modelId="{39863680-4477-439D-843B-3FE6B6F7D499}" srcId="{0FD07A32-8ADD-4DE0-BE21-2BB19EB4FBFE}" destId="{8D08EEAD-7FAF-430D-8051-773FF7369B76}" srcOrd="0" destOrd="0" parTransId="{D9AA938D-A04B-4847-B113-67DA5C004EC5}" sibTransId="{C7CD91E0-59A6-4171-9783-F958182CFC6C}"/>
    <dgm:cxn modelId="{68DCEC85-F00D-4251-862F-1932091B57D7}" type="presOf" srcId="{DF871F01-A6CF-4118-8089-E1B355AFFE74}" destId="{A1D7FDB6-A7D3-4786-BFBB-99F57E55AC54}" srcOrd="0" destOrd="0" presId="urn:microsoft.com/office/officeart/2005/8/layout/lProcess2"/>
    <dgm:cxn modelId="{38172D92-A15F-4307-A2C2-8AE427079E3A}" srcId="{DF871F01-A6CF-4118-8089-E1B355AFFE74}" destId="{7B66D3EC-7F3A-4686-94C6-4DACE270A831}" srcOrd="0" destOrd="0" parTransId="{673E0CC7-E3F3-4013-A77D-9CC3280EE01F}" sibTransId="{73ED0C5F-70FC-4C6F-95D4-E72F0193D626}"/>
    <dgm:cxn modelId="{F3044B93-9576-423F-A90C-0E55DFD74869}" srcId="{C0B1401F-44E3-4EAF-B48B-8613E83BA685}" destId="{F625A9D1-1883-4AA9-83E0-53472868E321}" srcOrd="1" destOrd="0" parTransId="{30547B3D-5B12-4486-BD86-D943117B289F}" sibTransId="{99B264DA-BB99-4BF6-A452-489F9EB68601}"/>
    <dgm:cxn modelId="{907213A1-0441-4D20-919F-AC7A1A6E7045}" type="presOf" srcId="{F625A9D1-1883-4AA9-83E0-53472868E321}" destId="{B50289DE-424E-4728-B8F0-328BEFFDEB55}" srcOrd="0" destOrd="0" presId="urn:microsoft.com/office/officeart/2005/8/layout/lProcess2"/>
    <dgm:cxn modelId="{CC8F14A1-46CD-43BC-A156-156945EB6BCA}" type="presOf" srcId="{0FD07A32-8ADD-4DE0-BE21-2BB19EB4FBFE}" destId="{3EABB893-F35B-46C9-8E4B-B15E6ED776BD}" srcOrd="1" destOrd="0" presId="urn:microsoft.com/office/officeart/2005/8/layout/lProcess2"/>
    <dgm:cxn modelId="{53D007AF-A40F-4C4E-9F71-2E96C0086C70}" type="presOf" srcId="{F625A9D1-1883-4AA9-83E0-53472868E321}" destId="{EF8B6CB4-5F2C-4CD9-9216-4F7F462C3FF6}" srcOrd="1" destOrd="0" presId="urn:microsoft.com/office/officeart/2005/8/layout/lProcess2"/>
    <dgm:cxn modelId="{C7BDD0C6-49F3-49FB-AAFD-29BDB38541E5}" type="presOf" srcId="{8D08EEAD-7FAF-430D-8051-773FF7369B76}" destId="{A67C8090-2A89-4598-BFC4-E06608294F26}" srcOrd="0" destOrd="0" presId="urn:microsoft.com/office/officeart/2005/8/layout/lProcess2"/>
    <dgm:cxn modelId="{643353D1-E4C5-4CAB-9375-E17B2180DA39}" type="presOf" srcId="{7B66D3EC-7F3A-4686-94C6-4DACE270A831}" destId="{C470C025-76DB-465E-AE94-EC3D3CC618F3}" srcOrd="0" destOrd="0" presId="urn:microsoft.com/office/officeart/2005/8/layout/lProcess2"/>
    <dgm:cxn modelId="{AB9BC2D1-2794-41AF-B90D-785975B324E0}" type="presOf" srcId="{D2B76324-54FA-4933-9039-54137EDF4D60}" destId="{3B362F5B-13F2-46E1-97BF-AC8EFBE5EBC7}" srcOrd="0" destOrd="0" presId="urn:microsoft.com/office/officeart/2005/8/layout/lProcess2"/>
    <dgm:cxn modelId="{FAB569D5-9EA1-4491-8FD6-A921A862D417}" srcId="{C0B1401F-44E3-4EAF-B48B-8613E83BA685}" destId="{DF871F01-A6CF-4118-8089-E1B355AFFE74}" srcOrd="0" destOrd="0" parTransId="{2C11ABEE-55BA-47A3-B13C-6C29846AC81D}" sibTransId="{A56BBEE0-D3F8-46B4-841F-CFFFFC525EE8}"/>
    <dgm:cxn modelId="{394525FA-9CDB-41C3-AB55-A5AD1CDF1206}" srcId="{F625A9D1-1883-4AA9-83E0-53472868E321}" destId="{EC2BCC5E-73AC-4A3B-806F-33710D837C2C}" srcOrd="0" destOrd="0" parTransId="{120BB948-C6E7-48B3-8D63-585C417F39B7}" sibTransId="{2CB7E2EB-F7AC-425B-8948-3FC7CF758788}"/>
    <dgm:cxn modelId="{A28FB6E4-5034-44CC-AF51-6AD9BB2514D1}" type="presParOf" srcId="{EABEBCAF-BFE2-44C4-9053-E0E356B74942}" destId="{30E59473-8F1A-4849-A006-51FD7F41C788}" srcOrd="0" destOrd="0" presId="urn:microsoft.com/office/officeart/2005/8/layout/lProcess2"/>
    <dgm:cxn modelId="{0CB801CA-33EB-445C-BBBF-7A68D9E5823E}" type="presParOf" srcId="{30E59473-8F1A-4849-A006-51FD7F41C788}" destId="{A1D7FDB6-A7D3-4786-BFBB-99F57E55AC54}" srcOrd="0" destOrd="0" presId="urn:microsoft.com/office/officeart/2005/8/layout/lProcess2"/>
    <dgm:cxn modelId="{38596AC2-850C-41E0-B3FD-BD2B00783F3F}" type="presParOf" srcId="{30E59473-8F1A-4849-A006-51FD7F41C788}" destId="{D0EF6831-C33B-4570-8E5D-427F22100641}" srcOrd="1" destOrd="0" presId="urn:microsoft.com/office/officeart/2005/8/layout/lProcess2"/>
    <dgm:cxn modelId="{B2B8441B-DAD6-4BA9-8CDD-5D531294B4F0}" type="presParOf" srcId="{30E59473-8F1A-4849-A006-51FD7F41C788}" destId="{AA7427FA-F634-4DB4-B44C-7D8750C18954}" srcOrd="2" destOrd="0" presId="urn:microsoft.com/office/officeart/2005/8/layout/lProcess2"/>
    <dgm:cxn modelId="{EDA264FC-A96A-481F-88D8-B0EA5EBF9013}" type="presParOf" srcId="{AA7427FA-F634-4DB4-B44C-7D8750C18954}" destId="{1ED1468D-F6DD-49BD-875E-001BD2C1F451}" srcOrd="0" destOrd="0" presId="urn:microsoft.com/office/officeart/2005/8/layout/lProcess2"/>
    <dgm:cxn modelId="{6F1A3C39-EA37-4E40-BE39-4FC08E9C4AB3}" type="presParOf" srcId="{1ED1468D-F6DD-49BD-875E-001BD2C1F451}" destId="{C470C025-76DB-465E-AE94-EC3D3CC618F3}" srcOrd="0" destOrd="0" presId="urn:microsoft.com/office/officeart/2005/8/layout/lProcess2"/>
    <dgm:cxn modelId="{D66E3A3D-0D4F-4E5A-BF06-BB6B3D6710BD}" type="presParOf" srcId="{1ED1468D-F6DD-49BD-875E-001BD2C1F451}" destId="{AA011AC9-43FA-4E7A-BB1C-57030DBA42EF}" srcOrd="1" destOrd="0" presId="urn:microsoft.com/office/officeart/2005/8/layout/lProcess2"/>
    <dgm:cxn modelId="{1ED9ACDA-E974-4C91-80C7-AF78CAE5D963}" type="presParOf" srcId="{1ED1468D-F6DD-49BD-875E-001BD2C1F451}" destId="{B444D703-4D84-45A3-9A75-F00EC16A1352}" srcOrd="2" destOrd="0" presId="urn:microsoft.com/office/officeart/2005/8/layout/lProcess2"/>
    <dgm:cxn modelId="{B6B896C0-C030-4BC1-87ED-57563D24A3FF}" type="presParOf" srcId="{EABEBCAF-BFE2-44C4-9053-E0E356B74942}" destId="{6B297E88-937A-45A3-819F-D77688ED4523}" srcOrd="1" destOrd="0" presId="urn:microsoft.com/office/officeart/2005/8/layout/lProcess2"/>
    <dgm:cxn modelId="{2B12A5E5-4D43-478E-AFC2-F59C2190962B}" type="presParOf" srcId="{EABEBCAF-BFE2-44C4-9053-E0E356B74942}" destId="{3DF03813-93F6-4322-980A-1EAD9DB9F719}" srcOrd="2" destOrd="0" presId="urn:microsoft.com/office/officeart/2005/8/layout/lProcess2"/>
    <dgm:cxn modelId="{0ED83ABA-5EAD-43B7-AA49-5B5B60487A10}" type="presParOf" srcId="{3DF03813-93F6-4322-980A-1EAD9DB9F719}" destId="{B50289DE-424E-4728-B8F0-328BEFFDEB55}" srcOrd="0" destOrd="0" presId="urn:microsoft.com/office/officeart/2005/8/layout/lProcess2"/>
    <dgm:cxn modelId="{F516D0FC-EAD7-426A-9CB7-A790A9DF199E}" type="presParOf" srcId="{3DF03813-93F6-4322-980A-1EAD9DB9F719}" destId="{EF8B6CB4-5F2C-4CD9-9216-4F7F462C3FF6}" srcOrd="1" destOrd="0" presId="urn:microsoft.com/office/officeart/2005/8/layout/lProcess2"/>
    <dgm:cxn modelId="{19909E45-1942-4B3A-8C7C-796E11CB11C5}" type="presParOf" srcId="{3DF03813-93F6-4322-980A-1EAD9DB9F719}" destId="{368E688E-4CBF-46B7-8E4C-3177080E6504}" srcOrd="2" destOrd="0" presId="urn:microsoft.com/office/officeart/2005/8/layout/lProcess2"/>
    <dgm:cxn modelId="{5DC5BE15-C3AD-4238-8717-95CA4B2898A2}" type="presParOf" srcId="{368E688E-4CBF-46B7-8E4C-3177080E6504}" destId="{F8DDD138-220D-4233-8229-9C6B5D69DF87}" srcOrd="0" destOrd="0" presId="urn:microsoft.com/office/officeart/2005/8/layout/lProcess2"/>
    <dgm:cxn modelId="{324CC3B7-B3B2-4003-A66A-EEDBADFC4130}" type="presParOf" srcId="{F8DDD138-220D-4233-8229-9C6B5D69DF87}" destId="{4E22780C-FCCD-4A59-ABD1-19086ACEB031}" srcOrd="0" destOrd="0" presId="urn:microsoft.com/office/officeart/2005/8/layout/lProcess2"/>
    <dgm:cxn modelId="{E97C6928-7491-47B8-B1D1-54745F3EE7C2}" type="presParOf" srcId="{F8DDD138-220D-4233-8229-9C6B5D69DF87}" destId="{536996D1-A7B9-4F56-A200-DA4CA1BD400E}" srcOrd="1" destOrd="0" presId="urn:microsoft.com/office/officeart/2005/8/layout/lProcess2"/>
    <dgm:cxn modelId="{DCB61551-7FDA-47C2-B995-7171AF307B78}" type="presParOf" srcId="{F8DDD138-220D-4233-8229-9C6B5D69DF87}" destId="{EE5C1253-5565-456A-AA38-3C0FC64C842E}" srcOrd="2" destOrd="0" presId="urn:microsoft.com/office/officeart/2005/8/layout/lProcess2"/>
    <dgm:cxn modelId="{A405A509-C71A-4581-8BE9-821D4B937711}" type="presParOf" srcId="{EABEBCAF-BFE2-44C4-9053-E0E356B74942}" destId="{C4F900CF-F57E-432D-971B-50DC4A4DC2DF}" srcOrd="3" destOrd="0" presId="urn:microsoft.com/office/officeart/2005/8/layout/lProcess2"/>
    <dgm:cxn modelId="{CDB8B98F-059E-4668-8648-110F708E1022}" type="presParOf" srcId="{EABEBCAF-BFE2-44C4-9053-E0E356B74942}" destId="{ED362A6B-96C3-4835-9412-CC2B5AA4C5D8}" srcOrd="4" destOrd="0" presId="urn:microsoft.com/office/officeart/2005/8/layout/lProcess2"/>
    <dgm:cxn modelId="{0A704965-E229-4455-BDDF-6713FCA3FD42}" type="presParOf" srcId="{ED362A6B-96C3-4835-9412-CC2B5AA4C5D8}" destId="{3B4C338D-205D-4807-AC77-52361BEE51DF}" srcOrd="0" destOrd="0" presId="urn:microsoft.com/office/officeart/2005/8/layout/lProcess2"/>
    <dgm:cxn modelId="{9519D4CF-0C3B-4067-B8CF-7ABDD99726FD}" type="presParOf" srcId="{ED362A6B-96C3-4835-9412-CC2B5AA4C5D8}" destId="{3EABB893-F35B-46C9-8E4B-B15E6ED776BD}" srcOrd="1" destOrd="0" presId="urn:microsoft.com/office/officeart/2005/8/layout/lProcess2"/>
    <dgm:cxn modelId="{5C533BDE-7D2F-451B-8504-BA3D980D9F55}" type="presParOf" srcId="{ED362A6B-96C3-4835-9412-CC2B5AA4C5D8}" destId="{0F731C7F-69E3-44FB-80F5-C84A4E9A8E81}" srcOrd="2" destOrd="0" presId="urn:microsoft.com/office/officeart/2005/8/layout/lProcess2"/>
    <dgm:cxn modelId="{6C82FF94-4348-47DE-A9BE-FE5B38A01EF1}" type="presParOf" srcId="{0F731C7F-69E3-44FB-80F5-C84A4E9A8E81}" destId="{7A42D554-98CE-4DF6-BB50-47954EBDE261}" srcOrd="0" destOrd="0" presId="urn:microsoft.com/office/officeart/2005/8/layout/lProcess2"/>
    <dgm:cxn modelId="{98B1E5B1-FD88-4557-B2CD-21E9DE05BC1D}" type="presParOf" srcId="{7A42D554-98CE-4DF6-BB50-47954EBDE261}" destId="{A67C8090-2A89-4598-BFC4-E06608294F26}" srcOrd="0" destOrd="0" presId="urn:microsoft.com/office/officeart/2005/8/layout/lProcess2"/>
    <dgm:cxn modelId="{5F4F4B88-7818-4C63-8C38-9C7E6EC1AB0A}" type="presParOf" srcId="{7A42D554-98CE-4DF6-BB50-47954EBDE261}" destId="{20D8AF21-53FF-4255-89F8-1A9CF6247BF9}" srcOrd="1" destOrd="0" presId="urn:microsoft.com/office/officeart/2005/8/layout/lProcess2"/>
    <dgm:cxn modelId="{3DA0EEF8-52A6-4C69-A2A9-3F5B6D2DA112}" type="presParOf" srcId="{7A42D554-98CE-4DF6-BB50-47954EBDE261}" destId="{3B362F5B-13F2-46E1-97BF-AC8EFBE5EBC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21FD47-66A8-43B2-B238-2E2245B1FBC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E357BEF-688C-4DC1-9603-4418F2B9091E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</a:rPr>
            <a:t>Создание специальных условий</a:t>
          </a:r>
        </a:p>
      </dgm:t>
    </dgm:pt>
    <dgm:pt modelId="{2B3DC173-3392-4A2C-8DC1-C10B96A45CFF}" type="parTrans" cxnId="{5602DF2D-2ADD-467E-A8F6-3F97A1001831}">
      <dgm:prSet/>
      <dgm:spPr/>
    </dgm:pt>
    <dgm:pt modelId="{ACC3F75B-6E27-4506-9154-980D213070BE}" type="sibTrans" cxnId="{5602DF2D-2ADD-467E-A8F6-3F97A1001831}">
      <dgm:prSet/>
      <dgm:spPr/>
    </dgm:pt>
    <dgm:pt modelId="{74A560CF-BC0C-49FD-9BEA-BF047CFB1CC7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</a:rPr>
            <a:t>Социальная адаптация, освоение учебной программы</a:t>
          </a:r>
        </a:p>
      </dgm:t>
    </dgm:pt>
    <dgm:pt modelId="{2DE48566-B18C-43FA-B7BE-626470AAC8D9}" type="parTrans" cxnId="{DDE967BA-83E1-4802-815D-A48A9ACD0DAE}">
      <dgm:prSet/>
      <dgm:spPr/>
    </dgm:pt>
    <dgm:pt modelId="{135AF859-0D79-4108-B5B7-A947D7FBEF1C}" type="sibTrans" cxnId="{DDE967BA-83E1-4802-815D-A48A9ACD0DAE}">
      <dgm:prSet/>
      <dgm:spPr/>
    </dgm:pt>
    <dgm:pt modelId="{2D993247-DC0B-45B7-BB1A-2546D91B6666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Командный подход</a:t>
          </a:r>
        </a:p>
      </dgm:t>
    </dgm:pt>
    <dgm:pt modelId="{C7A155DE-F368-4D4C-BC6E-918E17D10545}" type="parTrans" cxnId="{E7E42B2B-D31D-4E74-88F7-834479126B34}">
      <dgm:prSet/>
      <dgm:spPr/>
    </dgm:pt>
    <dgm:pt modelId="{B1574F0D-88E0-4AB6-8799-05785F91AA12}" type="sibTrans" cxnId="{E7E42B2B-D31D-4E74-88F7-834479126B34}">
      <dgm:prSet/>
      <dgm:spPr/>
    </dgm:pt>
    <dgm:pt modelId="{410D8BA8-4943-4D37-9147-0A6F2B4A393A}" type="pres">
      <dgm:prSet presAssocID="{9721FD47-66A8-43B2-B238-2E2245B1FBCD}" presName="compositeShape" presStyleCnt="0">
        <dgm:presLayoutVars>
          <dgm:dir/>
          <dgm:resizeHandles/>
        </dgm:presLayoutVars>
      </dgm:prSet>
      <dgm:spPr/>
    </dgm:pt>
    <dgm:pt modelId="{B35DCA2C-23F0-4A2D-A022-3C7BD9688DF2}" type="pres">
      <dgm:prSet presAssocID="{9721FD47-66A8-43B2-B238-2E2245B1FBCD}" presName="pyramid" presStyleLbl="node1" presStyleIdx="0" presStyleCnt="1"/>
      <dgm:spPr/>
    </dgm:pt>
    <dgm:pt modelId="{5EEDFA30-FC37-4789-AA9D-C8D88E6B892D}" type="pres">
      <dgm:prSet presAssocID="{9721FD47-66A8-43B2-B238-2E2245B1FBCD}" presName="theList" presStyleCnt="0"/>
      <dgm:spPr/>
    </dgm:pt>
    <dgm:pt modelId="{B8668556-7710-48B9-AB73-8A8492C0ACDF}" type="pres">
      <dgm:prSet presAssocID="{0E357BEF-688C-4DC1-9603-4418F2B9091E}" presName="aNode" presStyleLbl="fgAcc1" presStyleIdx="0" presStyleCnt="3">
        <dgm:presLayoutVars>
          <dgm:bulletEnabled val="1"/>
        </dgm:presLayoutVars>
      </dgm:prSet>
      <dgm:spPr/>
    </dgm:pt>
    <dgm:pt modelId="{4835C9FE-DABD-46B9-8817-47FAE6A8C1EB}" type="pres">
      <dgm:prSet presAssocID="{0E357BEF-688C-4DC1-9603-4418F2B9091E}" presName="aSpace" presStyleCnt="0"/>
      <dgm:spPr/>
    </dgm:pt>
    <dgm:pt modelId="{43CA9B47-848A-4249-9829-24C857BAD410}" type="pres">
      <dgm:prSet presAssocID="{74A560CF-BC0C-49FD-9BEA-BF047CFB1CC7}" presName="aNode" presStyleLbl="fgAcc1" presStyleIdx="1" presStyleCnt="3">
        <dgm:presLayoutVars>
          <dgm:bulletEnabled val="1"/>
        </dgm:presLayoutVars>
      </dgm:prSet>
      <dgm:spPr/>
    </dgm:pt>
    <dgm:pt modelId="{6B231D80-019E-406E-8966-CFC315E991E1}" type="pres">
      <dgm:prSet presAssocID="{74A560CF-BC0C-49FD-9BEA-BF047CFB1CC7}" presName="aSpace" presStyleCnt="0"/>
      <dgm:spPr/>
    </dgm:pt>
    <dgm:pt modelId="{B17947C6-99DB-4F46-A3E1-EC3BC9A4FE78}" type="pres">
      <dgm:prSet presAssocID="{2D993247-DC0B-45B7-BB1A-2546D91B6666}" presName="aNode" presStyleLbl="fgAcc1" presStyleIdx="2" presStyleCnt="3">
        <dgm:presLayoutVars>
          <dgm:bulletEnabled val="1"/>
        </dgm:presLayoutVars>
      </dgm:prSet>
      <dgm:spPr/>
    </dgm:pt>
    <dgm:pt modelId="{04C5A2F7-09B2-4000-BCA7-C47CB7697F6B}" type="pres">
      <dgm:prSet presAssocID="{2D993247-DC0B-45B7-BB1A-2546D91B6666}" presName="aSpace" presStyleCnt="0"/>
      <dgm:spPr/>
    </dgm:pt>
  </dgm:ptLst>
  <dgm:cxnLst>
    <dgm:cxn modelId="{E7E42B2B-D31D-4E74-88F7-834479126B34}" srcId="{9721FD47-66A8-43B2-B238-2E2245B1FBCD}" destId="{2D993247-DC0B-45B7-BB1A-2546D91B6666}" srcOrd="2" destOrd="0" parTransId="{C7A155DE-F368-4D4C-BC6E-918E17D10545}" sibTransId="{B1574F0D-88E0-4AB6-8799-05785F91AA12}"/>
    <dgm:cxn modelId="{5602DF2D-2ADD-467E-A8F6-3F97A1001831}" srcId="{9721FD47-66A8-43B2-B238-2E2245B1FBCD}" destId="{0E357BEF-688C-4DC1-9603-4418F2B9091E}" srcOrd="0" destOrd="0" parTransId="{2B3DC173-3392-4A2C-8DC1-C10B96A45CFF}" sibTransId="{ACC3F75B-6E27-4506-9154-980D213070BE}"/>
    <dgm:cxn modelId="{1212D74D-C033-4A93-9839-A795649CDCF9}" type="presOf" srcId="{74A560CF-BC0C-49FD-9BEA-BF047CFB1CC7}" destId="{43CA9B47-848A-4249-9829-24C857BAD410}" srcOrd="0" destOrd="0" presId="urn:microsoft.com/office/officeart/2005/8/layout/pyramid2"/>
    <dgm:cxn modelId="{BE36D852-6FA9-423C-B858-C89EFDD74936}" type="presOf" srcId="{9721FD47-66A8-43B2-B238-2E2245B1FBCD}" destId="{410D8BA8-4943-4D37-9147-0A6F2B4A393A}" srcOrd="0" destOrd="0" presId="urn:microsoft.com/office/officeart/2005/8/layout/pyramid2"/>
    <dgm:cxn modelId="{DDE967BA-83E1-4802-815D-A48A9ACD0DAE}" srcId="{9721FD47-66A8-43B2-B238-2E2245B1FBCD}" destId="{74A560CF-BC0C-49FD-9BEA-BF047CFB1CC7}" srcOrd="1" destOrd="0" parTransId="{2DE48566-B18C-43FA-B7BE-626470AAC8D9}" sibTransId="{135AF859-0D79-4108-B5B7-A947D7FBEF1C}"/>
    <dgm:cxn modelId="{15FE0ECD-4D3A-477F-8807-EFDB187C6537}" type="presOf" srcId="{0E357BEF-688C-4DC1-9603-4418F2B9091E}" destId="{B8668556-7710-48B9-AB73-8A8492C0ACDF}" srcOrd="0" destOrd="0" presId="urn:microsoft.com/office/officeart/2005/8/layout/pyramid2"/>
    <dgm:cxn modelId="{B67F92E5-5A21-486B-BBF5-927588420FD7}" type="presOf" srcId="{2D993247-DC0B-45B7-BB1A-2546D91B6666}" destId="{B17947C6-99DB-4F46-A3E1-EC3BC9A4FE78}" srcOrd="0" destOrd="0" presId="urn:microsoft.com/office/officeart/2005/8/layout/pyramid2"/>
    <dgm:cxn modelId="{56F8319C-26F6-4B06-A08D-F6541BF5ECDB}" type="presParOf" srcId="{410D8BA8-4943-4D37-9147-0A6F2B4A393A}" destId="{B35DCA2C-23F0-4A2D-A022-3C7BD9688DF2}" srcOrd="0" destOrd="0" presId="urn:microsoft.com/office/officeart/2005/8/layout/pyramid2"/>
    <dgm:cxn modelId="{B4E209F1-8EF8-416C-B567-E7A158440443}" type="presParOf" srcId="{410D8BA8-4943-4D37-9147-0A6F2B4A393A}" destId="{5EEDFA30-FC37-4789-AA9D-C8D88E6B892D}" srcOrd="1" destOrd="0" presId="urn:microsoft.com/office/officeart/2005/8/layout/pyramid2"/>
    <dgm:cxn modelId="{34DDB45C-A70C-4646-BD4E-13641D2C5983}" type="presParOf" srcId="{5EEDFA30-FC37-4789-AA9D-C8D88E6B892D}" destId="{B8668556-7710-48B9-AB73-8A8492C0ACDF}" srcOrd="0" destOrd="0" presId="urn:microsoft.com/office/officeart/2005/8/layout/pyramid2"/>
    <dgm:cxn modelId="{03203B85-708A-4DA1-BADB-EA63FE550E75}" type="presParOf" srcId="{5EEDFA30-FC37-4789-AA9D-C8D88E6B892D}" destId="{4835C9FE-DABD-46B9-8817-47FAE6A8C1EB}" srcOrd="1" destOrd="0" presId="urn:microsoft.com/office/officeart/2005/8/layout/pyramid2"/>
    <dgm:cxn modelId="{E0EC2723-BF3A-4184-A3B4-7B18E7724CF5}" type="presParOf" srcId="{5EEDFA30-FC37-4789-AA9D-C8D88E6B892D}" destId="{43CA9B47-848A-4249-9829-24C857BAD410}" srcOrd="2" destOrd="0" presId="urn:microsoft.com/office/officeart/2005/8/layout/pyramid2"/>
    <dgm:cxn modelId="{230C28ED-4708-45F7-9531-A2083A902497}" type="presParOf" srcId="{5EEDFA30-FC37-4789-AA9D-C8D88E6B892D}" destId="{6B231D80-019E-406E-8966-CFC315E991E1}" srcOrd="3" destOrd="0" presId="urn:microsoft.com/office/officeart/2005/8/layout/pyramid2"/>
    <dgm:cxn modelId="{44A08AC0-2751-4F37-9578-9AB16DC1DED9}" type="presParOf" srcId="{5EEDFA30-FC37-4789-AA9D-C8D88E6B892D}" destId="{B17947C6-99DB-4F46-A3E1-EC3BC9A4FE78}" srcOrd="4" destOrd="0" presId="urn:microsoft.com/office/officeart/2005/8/layout/pyramid2"/>
    <dgm:cxn modelId="{E229142A-B99F-445F-890A-703F65C770ED}" type="presParOf" srcId="{5EEDFA30-FC37-4789-AA9D-C8D88E6B892D}" destId="{04C5A2F7-09B2-4000-BCA7-C47CB7697F6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BE9CF-E4FE-4D9B-AD7A-EA25F9A7F8C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Подбор организации образования (разные возможности в условиях общего, специального класса или специальной школы).</a:t>
          </a:r>
        </a:p>
      </dsp:txBody>
      <dsp:txXfrm>
        <a:off x="460905" y="1047"/>
        <a:ext cx="3479899" cy="2087939"/>
      </dsp:txXfrm>
    </dsp:sp>
    <dsp:sp modelId="{33B34E35-1777-4072-BAF2-08F91B73BD54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Учет адаптационного периода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(может длиться от полугода). </a:t>
          </a:r>
        </a:p>
      </dsp:txBody>
      <dsp:txXfrm>
        <a:off x="4288794" y="1047"/>
        <a:ext cx="3479899" cy="2087939"/>
      </dsp:txXfrm>
    </dsp:sp>
    <dsp:sp modelId="{FFCFFB37-9E6B-4973-A935-5A6E646AA2F3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Переход от индивидуальной к подгрупповой и групповой форме.</a:t>
          </a:r>
        </a:p>
      </dsp:txBody>
      <dsp:txXfrm>
        <a:off x="460905" y="2436976"/>
        <a:ext cx="3479899" cy="2087939"/>
      </dsp:txXfrm>
    </dsp:sp>
    <dsp:sp modelId="{DD6166D7-AE49-4BEE-9BCF-10CA81C0F060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Переход от облегченной к усложненной форме обучения как для ребенка, так и для педагогов. </a:t>
          </a:r>
        </a:p>
      </dsp:txBody>
      <dsp:txXfrm>
        <a:off x="4288794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41CB4-D9B4-4409-BF8C-5275FA967B52}">
      <dsp:nvSpPr>
        <dsp:cNvPr id="0" name=""/>
        <dsp:cNvSpPr/>
      </dsp:nvSpPr>
      <dsp:spPr>
        <a:xfrm>
          <a:off x="559609" y="2265"/>
          <a:ext cx="3617246" cy="217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1. Все дети имеют право обучаться в общеобразовательной школе, в шаговой доступности от места проживания, и получать качественное образование.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Каждый ребенок достоин школы! </a:t>
          </a:r>
        </a:p>
      </dsp:txBody>
      <dsp:txXfrm>
        <a:off x="559609" y="2265"/>
        <a:ext cx="3617246" cy="2170347"/>
      </dsp:txXfrm>
    </dsp:sp>
    <dsp:sp modelId="{9AB36373-F0AE-4A25-9296-9E0390C15746}">
      <dsp:nvSpPr>
        <dsp:cNvPr id="0" name=""/>
        <dsp:cNvSpPr/>
      </dsp:nvSpPr>
      <dsp:spPr>
        <a:xfrm>
          <a:off x="4538580" y="2265"/>
          <a:ext cx="3617246" cy="217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2. Ребенок с РАС нуждается в общении, социализации, поэтому для данной категории детей нежелательно индивидуальное обучение на дому! </a:t>
          </a:r>
        </a:p>
      </dsp:txBody>
      <dsp:txXfrm>
        <a:off x="4538580" y="2265"/>
        <a:ext cx="3617246" cy="2170347"/>
      </dsp:txXfrm>
    </dsp:sp>
    <dsp:sp modelId="{C2AE9DD1-02EB-4C14-93AC-B7A4B8D2FE3D}">
      <dsp:nvSpPr>
        <dsp:cNvPr id="0" name=""/>
        <dsp:cNvSpPr/>
      </dsp:nvSpPr>
      <dsp:spPr>
        <a:xfrm>
          <a:off x="559609" y="2534337"/>
          <a:ext cx="3617246" cy="217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3. Нежелательно обучение ребенка с РАС в условиях специальных классов или специальных школ для этой категории детей, так как ему целесообразнее находиться в среде ровесников с сохранными коммуникативными функциями и без поведенческих проблем. </a:t>
          </a:r>
        </a:p>
      </dsp:txBody>
      <dsp:txXfrm>
        <a:off x="559609" y="2534337"/>
        <a:ext cx="3617246" cy="2170347"/>
      </dsp:txXfrm>
    </dsp:sp>
    <dsp:sp modelId="{30510ADF-04F2-4733-8093-9492E3218289}">
      <dsp:nvSpPr>
        <dsp:cNvPr id="0" name=""/>
        <dsp:cNvSpPr/>
      </dsp:nvSpPr>
      <dsp:spPr>
        <a:xfrm>
          <a:off x="4538580" y="2534337"/>
          <a:ext cx="3617246" cy="2170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4. В условиях инклюзивного образования каждый учащийся с РАС имеет право на индивидуализацию УВП и комплексное ППС педагогом-психологом, учителем-дефектологом, учителем-логопедом, социальным педагогом, ассистентом (при наличии). </a:t>
          </a:r>
        </a:p>
      </dsp:txBody>
      <dsp:txXfrm>
        <a:off x="4538580" y="2534337"/>
        <a:ext cx="3617246" cy="2170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2DE00-486D-4E53-9D8D-0F0FFF276636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Потребности, обеспечивающие включение ребенка с аутизмом в образовательное пространство, которые наиболее актуальны на начальном этапе, в  первые месяцы школьного обучения.</a:t>
          </a:r>
        </a:p>
      </dsp:txBody>
      <dsp:txXfrm rot="-5400000">
        <a:off x="2962656" y="205028"/>
        <a:ext cx="5209983" cy="1052927"/>
      </dsp:txXfrm>
    </dsp:sp>
    <dsp:sp modelId="{79A11CDF-A8F7-4E6F-A259-EB07AC0B58FA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1 блок ООП</a:t>
          </a:r>
        </a:p>
      </dsp:txBody>
      <dsp:txXfrm>
        <a:off x="71201" y="73410"/>
        <a:ext cx="2820254" cy="1316160"/>
      </dsp:txXfrm>
    </dsp:sp>
    <dsp:sp modelId="{F7EFEEC4-4996-43AC-A6BF-DE3C624E8BEB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Потребности, связанные с трудностями освоения учебного материала и выработкой универсальных учебных действий. </a:t>
          </a:r>
        </a:p>
      </dsp:txBody>
      <dsp:txXfrm rot="-5400000">
        <a:off x="2962656" y="1736518"/>
        <a:ext cx="5209983" cy="1052927"/>
      </dsp:txXfrm>
    </dsp:sp>
    <dsp:sp modelId="{6360E4D7-522C-4B26-B38F-D8CC725A7447}">
      <dsp:nvSpPr>
        <dsp:cNvPr id="0" name=""/>
        <dsp:cNvSpPr/>
      </dsp:nvSpPr>
      <dsp:spPr>
        <a:xfrm>
          <a:off x="0" y="154304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2 блок ООП</a:t>
          </a:r>
        </a:p>
      </dsp:txBody>
      <dsp:txXfrm>
        <a:off x="71201" y="1614250"/>
        <a:ext cx="2820254" cy="1316160"/>
      </dsp:txXfrm>
    </dsp:sp>
    <dsp:sp modelId="{F2E62171-0DB7-40D7-82B1-C9FB4BFAC70C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</a:rPr>
            <a:t>Потребности, связанные с проблемами эмоционально-волевого и личностного развития. </a:t>
          </a:r>
        </a:p>
      </dsp:txBody>
      <dsp:txXfrm rot="-5400000">
        <a:off x="2962656" y="3268008"/>
        <a:ext cx="5209983" cy="1052927"/>
      </dsp:txXfrm>
    </dsp:sp>
    <dsp:sp modelId="{B1601A9B-B1A6-4C1B-9132-367761948EA9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3 блок ООП</a:t>
          </a:r>
        </a:p>
      </dsp:txBody>
      <dsp:txXfrm>
        <a:off x="71201" y="3136391"/>
        <a:ext cx="2820254" cy="1316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FC755-2BAF-485D-B2AC-59BDFE24F232}">
      <dsp:nvSpPr>
        <dsp:cNvPr id="0" name=""/>
        <dsp:cNvSpPr/>
      </dsp:nvSpPr>
      <dsp:spPr>
        <a:xfrm>
          <a:off x="0" y="47150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Первые недели и месяцы учебы. </a:t>
          </a:r>
        </a:p>
      </dsp:txBody>
      <dsp:txXfrm>
        <a:off x="0" y="471502"/>
        <a:ext cx="2571749" cy="1543050"/>
      </dsp:txXfrm>
    </dsp:sp>
    <dsp:sp modelId="{96DE4BBA-7CE1-46C8-933E-E63B2E2C7B1D}">
      <dsp:nvSpPr>
        <dsp:cNvPr id="0" name=""/>
        <dsp:cNvSpPr/>
      </dsp:nvSpPr>
      <dsp:spPr>
        <a:xfrm>
          <a:off x="2828925" y="47150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Преодоление трудностей освоения порядка жизни в школе и первичной организации процесса обучения.</a:t>
          </a:r>
          <a:endParaRPr lang="ru-RU" sz="1600" kern="1200" dirty="0"/>
        </a:p>
      </dsp:txBody>
      <dsp:txXfrm>
        <a:off x="2828925" y="471502"/>
        <a:ext cx="2571749" cy="1543050"/>
      </dsp:txXfrm>
    </dsp:sp>
    <dsp:sp modelId="{F187FDB4-4126-44CE-BA23-BBFA44C80675}">
      <dsp:nvSpPr>
        <dsp:cNvPr id="0" name=""/>
        <dsp:cNvSpPr/>
      </dsp:nvSpPr>
      <dsp:spPr>
        <a:xfrm>
          <a:off x="5657849" y="47150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Установление эмоционального контакта ребенка с педагогом и специалистами, помогающими в организации учебной деятельности ребенка (ассистент, педагог-психолог и др.). </a:t>
          </a:r>
        </a:p>
      </dsp:txBody>
      <dsp:txXfrm>
        <a:off x="5657849" y="471502"/>
        <a:ext cx="2571749" cy="1543050"/>
      </dsp:txXfrm>
    </dsp:sp>
    <dsp:sp modelId="{784CD753-AA6F-4E61-B4D5-67149E5F00E2}">
      <dsp:nvSpPr>
        <dsp:cNvPr id="0" name=""/>
        <dsp:cNvSpPr/>
      </dsp:nvSpPr>
      <dsp:spPr>
        <a:xfrm>
          <a:off x="0" y="227172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Индивидуальная помощь в ориентации в пространстве школы, временном распорядке перехода от одного занятия к другому, школьного дня в целом. </a:t>
          </a:r>
        </a:p>
      </dsp:txBody>
      <dsp:txXfrm>
        <a:off x="0" y="2271728"/>
        <a:ext cx="2571749" cy="1543050"/>
      </dsp:txXfrm>
    </dsp:sp>
    <dsp:sp modelId="{8DFE8694-6BC7-4977-B721-86375EDCCF2B}">
      <dsp:nvSpPr>
        <dsp:cNvPr id="0" name=""/>
        <dsp:cNvSpPr/>
      </dsp:nvSpPr>
      <dsp:spPr>
        <a:xfrm>
          <a:off x="2828925" y="227172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Сенсорно комфортная и эмоционально ровная, положительная атмосфера урока и всей школьной жизни. </a:t>
          </a:r>
        </a:p>
      </dsp:txBody>
      <dsp:txXfrm>
        <a:off x="2828925" y="2271728"/>
        <a:ext cx="2571749" cy="1543050"/>
      </dsp:txXfrm>
    </dsp:sp>
    <dsp:sp modelId="{6DDE5A44-9488-4F09-A77D-23CC9C30AE12}">
      <dsp:nvSpPr>
        <dsp:cNvPr id="0" name=""/>
        <dsp:cNvSpPr/>
      </dsp:nvSpPr>
      <dsp:spPr>
        <a:xfrm>
          <a:off x="5657849" y="227172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baseline="0" dirty="0"/>
            <a:t>Организация классной комнаты и рабочего места ребенка, позволяющая учителю уделить ребенку индивидуальное внимание и уменьшающая вероятность появления у него неадекватных действий во время урока.</a:t>
          </a:r>
        </a:p>
      </dsp:txBody>
      <dsp:txXfrm>
        <a:off x="5657849" y="2271728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82CAF-16CA-4822-BE4F-D0078232788F}">
      <dsp:nvSpPr>
        <dsp:cNvPr id="0" name=""/>
        <dsp:cNvSpPr/>
      </dsp:nvSpPr>
      <dsp:spPr>
        <a:xfrm>
          <a:off x="1980189" y="552"/>
          <a:ext cx="6206566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tx2">
                  <a:lumMod val="75000"/>
                </a:schemeClr>
              </a:solidFill>
            </a:rPr>
            <a:t>Младшему школьнику потребуется специальная педагогическая помощь, в частности, в формировании смыслового пересказа учебного текста «своими словами», а не буквально;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tx2">
                  <a:lumMod val="75000"/>
                </a:schemeClr>
              </a:solidFill>
            </a:rPr>
            <a:t>в составлении рассказа по сюжетной картинке и по серии картинок;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tx2">
                  <a:lumMod val="75000"/>
                </a:schemeClr>
              </a:solidFill>
            </a:rPr>
            <a:t>в решении математических задач с вербально заданными условиями. </a:t>
          </a:r>
        </a:p>
      </dsp:txBody>
      <dsp:txXfrm>
        <a:off x="1980189" y="269889"/>
        <a:ext cx="5398556" cy="1616020"/>
      </dsp:txXfrm>
    </dsp:sp>
    <dsp:sp modelId="{A095E626-A453-487D-9DAA-6B5783275B92}">
      <dsp:nvSpPr>
        <dsp:cNvPr id="0" name=""/>
        <dsp:cNvSpPr/>
      </dsp:nvSpPr>
      <dsp:spPr>
        <a:xfrm>
          <a:off x="42843" y="552"/>
          <a:ext cx="1937346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Трудности усвоения школьных знаний и выработки универсальных учебных действий.</a:t>
          </a:r>
        </a:p>
      </dsp:txBody>
      <dsp:txXfrm>
        <a:off x="137416" y="95125"/>
        <a:ext cx="1748200" cy="1965548"/>
      </dsp:txXfrm>
    </dsp:sp>
    <dsp:sp modelId="{B908512A-FCB2-43D7-AE99-EE51C5251237}">
      <dsp:nvSpPr>
        <dsp:cNvPr id="0" name=""/>
        <dsp:cNvSpPr/>
      </dsp:nvSpPr>
      <dsp:spPr>
        <a:xfrm>
          <a:off x="1980189" y="2370716"/>
          <a:ext cx="6206566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chemeClr val="tx2">
                  <a:lumMod val="75000"/>
                </a:schemeClr>
              </a:solidFill>
            </a:rPr>
            <a:t>Потребуется помощь по формированию планирования и контроля в учебной деятельности,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chemeClr val="tx2">
                  <a:lumMod val="75000"/>
                </a:schemeClr>
              </a:solidFill>
            </a:rPr>
            <a:t>переносу сведений и навыков из одной предметной области в другую,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chemeClr val="tx2">
                  <a:lumMod val="75000"/>
                </a:schemeClr>
              </a:solidFill>
            </a:rPr>
            <a:t>по формированию более целостной, единой и связанной с жизненным опытом картины мира ребенка.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chemeClr val="tx2">
                  <a:lumMod val="75000"/>
                </a:schemeClr>
              </a:solidFill>
            </a:rPr>
            <a:t>В связи с моторными трудностями возможны проблемы (а значит, и необходимость помощи) с освоением навыка письма, а также на уроках физкультуры и технологии.</a:t>
          </a:r>
        </a:p>
      </dsp:txBody>
      <dsp:txXfrm>
        <a:off x="1980189" y="2640053"/>
        <a:ext cx="5398556" cy="1616020"/>
      </dsp:txXfrm>
    </dsp:sp>
    <dsp:sp modelId="{CE4B7600-EB37-4488-AE34-92E4425E8612}">
      <dsp:nvSpPr>
        <dsp:cNvPr id="0" name=""/>
        <dsp:cNvSpPr/>
      </dsp:nvSpPr>
      <dsp:spPr>
        <a:xfrm>
          <a:off x="42843" y="2370716"/>
          <a:ext cx="1937346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Трудности активной переработки информации и активного применения имеющихся знаний</a:t>
          </a:r>
        </a:p>
      </dsp:txBody>
      <dsp:txXfrm>
        <a:off x="137416" y="2465289"/>
        <a:ext cx="1748200" cy="19655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400DC-8805-4366-993D-490E226D3553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Собственный внутренний мир у многих детей с РАС остается в значительной степени недифференцированным, неосмысленным, недостаточно </a:t>
          </a:r>
          <a:r>
            <a:rPr lang="ru-RU" sz="1600" b="1" kern="1200" dirty="0" err="1"/>
            <a:t>вербализуемым</a:t>
          </a:r>
          <a:r>
            <a:rPr lang="ru-RU" sz="1600" b="1" kern="1200" dirty="0"/>
            <a:t>. Недоразвитие самосознания неизбежно приводит к слабому пониманию другого человека, недостаточной гибкости в общении с собеседником. </a:t>
          </a:r>
        </a:p>
      </dsp:txBody>
      <dsp:txXfrm>
        <a:off x="39768" y="39768"/>
        <a:ext cx="5530000" cy="1278252"/>
      </dsp:txXfrm>
    </dsp:sp>
    <dsp:sp modelId="{90F0E290-E15E-42A4-958F-273731702541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Такие важнейшие личностные механизмы, как уровень притязаний и самооценка являются очень незрелыми и слабо помогают ребенку приспосабливаться к обстоятельствам. </a:t>
          </a:r>
        </a:p>
      </dsp:txBody>
      <dsp:txXfrm>
        <a:off x="656987" y="1623855"/>
        <a:ext cx="5415841" cy="1278252"/>
      </dsp:txXfrm>
    </dsp:sp>
    <dsp:sp modelId="{CF6135F8-0527-49BE-BE43-F685A4E8A86F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Помощь в осмыслении собственного внутреннего мира и мира других людей, в понимании ребенком личного аффективного опыта может активизировать стремление ребенка к индивидуальному и групповому достижению, сделать его более устойчивым к неудаче.</a:t>
          </a:r>
        </a:p>
      </dsp:txBody>
      <dsp:txXfrm>
        <a:off x="1274207" y="3207942"/>
        <a:ext cx="5415841" cy="1278252"/>
      </dsp:txXfrm>
    </dsp:sp>
    <dsp:sp modelId="{57817B8F-5AEC-49F8-BDD7-85A2555075D9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311173" y="1029656"/>
        <a:ext cx="485410" cy="664128"/>
      </dsp:txXfrm>
    </dsp:sp>
    <dsp:sp modelId="{96B21E81-FA62-4D6F-BBC7-5607D50D9024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928393" y="2604691"/>
        <a:ext cx="485410" cy="6641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F2745-FF57-4FA9-B3E2-EE142BE3B3A4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E4490-D9FB-404D-9A2E-85D4E2577531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Индивидуальный и нестандартный подход</a:t>
          </a:r>
          <a:endParaRPr lang="ru-RU" sz="1600" kern="1200" dirty="0"/>
        </a:p>
      </dsp:txBody>
      <dsp:txXfrm>
        <a:off x="211121" y="39298"/>
        <a:ext cx="2078140" cy="1216604"/>
      </dsp:txXfrm>
    </dsp:sp>
    <dsp:sp modelId="{8E02CBE0-B002-4A0D-A1A6-CD212E9ED527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01D69-62E5-4556-9A34-8111EBB2910A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Тщательно организованное функциональное пространство  класса</a:t>
          </a:r>
          <a:endParaRPr lang="ru-RU" sz="1600" kern="1200" dirty="0"/>
        </a:p>
      </dsp:txBody>
      <dsp:txXfrm>
        <a:off x="211121" y="1654679"/>
        <a:ext cx="2078140" cy="1216604"/>
      </dsp:txXfrm>
    </dsp:sp>
    <dsp:sp modelId="{252FACB9-9231-4E61-9F14-62846F8377DD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F85D5-1F3D-4E7F-A86A-2FF91E4CF0B8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Помещение школы должно быть адаптировано</a:t>
          </a:r>
        </a:p>
      </dsp:txBody>
      <dsp:txXfrm>
        <a:off x="211121" y="3270059"/>
        <a:ext cx="2078140" cy="1216604"/>
      </dsp:txXfrm>
    </dsp:sp>
    <dsp:sp modelId="{F0A9A429-3F86-47D5-A110-E1304F7049AC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87D98-1CBF-48DA-BFD8-6AB63820CCBA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Должны быть не «специальные коррекционные занятия» по развитию отдельных психических функций</a:t>
          </a:r>
        </a:p>
      </dsp:txBody>
      <dsp:txXfrm>
        <a:off x="3075729" y="3270059"/>
        <a:ext cx="2078140" cy="1216604"/>
      </dsp:txXfrm>
    </dsp:sp>
    <dsp:sp modelId="{0671E813-FA45-4705-B44A-0B4C398012E7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A1097-4A54-453E-AD5A-7F36802F4683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Тщательно организованное рабочее место</a:t>
          </a:r>
          <a:endParaRPr lang="ru-RU" sz="1600" kern="1200" dirty="0"/>
        </a:p>
      </dsp:txBody>
      <dsp:txXfrm>
        <a:off x="3075729" y="1654679"/>
        <a:ext cx="2078140" cy="1216604"/>
      </dsp:txXfrm>
    </dsp:sp>
    <dsp:sp modelId="{564B6AE9-587D-4A87-B9E2-9883EE6C4A04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24F29-F490-4667-8B6B-2BB9BFF57CD1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Учет особого темпа работы детей</a:t>
          </a:r>
          <a:endParaRPr lang="ru-RU" sz="1600" kern="1200" dirty="0"/>
        </a:p>
      </dsp:txBody>
      <dsp:txXfrm>
        <a:off x="3075729" y="39298"/>
        <a:ext cx="2078140" cy="1216604"/>
      </dsp:txXfrm>
    </dsp:sp>
    <dsp:sp modelId="{6645CDAF-4275-4F11-AC04-E297873B80C4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6BB25-23CB-4425-9441-614D18FD459D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Учет трудностей организации внимания</a:t>
          </a:r>
          <a:endParaRPr lang="ru-RU" sz="1600" kern="1200" dirty="0"/>
        </a:p>
      </dsp:txBody>
      <dsp:txXfrm>
        <a:off x="5940337" y="39298"/>
        <a:ext cx="2078140" cy="1216604"/>
      </dsp:txXfrm>
    </dsp:sp>
    <dsp:sp modelId="{02261AC1-FE82-40A5-B8D7-9013631A0249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0D108-C3A4-4724-A459-13762CCB7B6A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Устойчивое расписание уроков и занятий</a:t>
          </a:r>
          <a:endParaRPr lang="ru-RU" sz="1600" kern="1200" dirty="0"/>
        </a:p>
      </dsp:txBody>
      <dsp:txXfrm>
        <a:off x="5940337" y="1654679"/>
        <a:ext cx="2078140" cy="1216604"/>
      </dsp:txXfrm>
    </dsp:sp>
    <dsp:sp modelId="{E32B974F-B2C2-44C3-9290-8A576EC9B493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 Различные виды совместной деятельности ребенка и взрослого</a:t>
          </a:r>
        </a:p>
      </dsp:txBody>
      <dsp:txXfrm>
        <a:off x="5940337" y="3270059"/>
        <a:ext cx="2078140" cy="12166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7FDB6-A7D3-4786-BFBB-99F57E55AC54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2">
                  <a:lumMod val="75000"/>
                </a:schemeClr>
              </a:solidFill>
            </a:rPr>
            <a:t>Полное расписание уроков и занятий</a:t>
          </a:r>
          <a:r>
            <a:rPr lang="ru-RU" sz="2100" kern="1200" dirty="0">
              <a:solidFill>
                <a:schemeClr val="tx2">
                  <a:lumMod val="75000"/>
                </a:schemeClr>
              </a:solidFill>
            </a:rPr>
            <a:t> </a:t>
          </a:r>
        </a:p>
      </dsp:txBody>
      <dsp:txXfrm>
        <a:off x="1004" y="0"/>
        <a:ext cx="2611933" cy="1357788"/>
      </dsp:txXfrm>
    </dsp:sp>
    <dsp:sp modelId="{C470C025-76DB-465E-AE94-EC3D3CC618F3}">
      <dsp:nvSpPr>
        <dsp:cNvPr id="0" name=""/>
        <dsp:cNvSpPr/>
      </dsp:nvSpPr>
      <dsp:spPr>
        <a:xfrm>
          <a:off x="262197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Предсказуемость</a:t>
          </a:r>
        </a:p>
      </dsp:txBody>
      <dsp:txXfrm>
        <a:off x="302166" y="1399083"/>
        <a:ext cx="2009608" cy="1284701"/>
      </dsp:txXfrm>
    </dsp:sp>
    <dsp:sp modelId="{B444D703-4D84-45A3-9A75-F00EC16A1352}">
      <dsp:nvSpPr>
        <dsp:cNvPr id="0" name=""/>
        <dsp:cNvSpPr/>
      </dsp:nvSpPr>
      <dsp:spPr>
        <a:xfrm>
          <a:off x="262197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Организующий фактор</a:t>
          </a:r>
        </a:p>
      </dsp:txBody>
      <dsp:txXfrm>
        <a:off x="302166" y="2973668"/>
        <a:ext cx="2009608" cy="1284701"/>
      </dsp:txXfrm>
    </dsp:sp>
    <dsp:sp modelId="{B50289DE-424E-4728-B8F0-328BEFFDEB55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2">
                  <a:lumMod val="75000"/>
                </a:schemeClr>
              </a:solidFill>
            </a:rPr>
            <a:t>Последовательность подготовки к учебному дню, к уроку</a:t>
          </a:r>
          <a:endParaRPr lang="ru-RU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808833" y="0"/>
        <a:ext cx="2611933" cy="1357788"/>
      </dsp:txXfrm>
    </dsp:sp>
    <dsp:sp modelId="{4E22780C-FCCD-4A59-ABD1-19086ACEB031}">
      <dsp:nvSpPr>
        <dsp:cNvPr id="0" name=""/>
        <dsp:cNvSpPr/>
      </dsp:nvSpPr>
      <dsp:spPr>
        <a:xfrm>
          <a:off x="3070026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Наглядная схема организации рабочего пространства</a:t>
          </a:r>
          <a:endParaRPr lang="ru-RU" sz="1800" kern="1200" dirty="0"/>
        </a:p>
      </dsp:txBody>
      <dsp:txXfrm>
        <a:off x="3109995" y="1399083"/>
        <a:ext cx="2009608" cy="1284701"/>
      </dsp:txXfrm>
    </dsp:sp>
    <dsp:sp modelId="{EE5C1253-5565-456A-AA38-3C0FC64C842E}">
      <dsp:nvSpPr>
        <dsp:cNvPr id="0" name=""/>
        <dsp:cNvSpPr/>
      </dsp:nvSpPr>
      <dsp:spPr>
        <a:xfrm>
          <a:off x="3070026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Последовательность подготовительных действий</a:t>
          </a:r>
          <a:endParaRPr lang="ru-RU" sz="1600" kern="1200" dirty="0"/>
        </a:p>
      </dsp:txBody>
      <dsp:txXfrm>
        <a:off x="3109995" y="2973668"/>
        <a:ext cx="2009608" cy="1284701"/>
      </dsp:txXfrm>
    </dsp:sp>
    <dsp:sp modelId="{3B4C338D-205D-4807-AC77-52361BEE51DF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2">
                  <a:lumMod val="75000"/>
                </a:schemeClr>
              </a:solidFill>
            </a:rPr>
            <a:t>Написанное имеет «степень закона»</a:t>
          </a:r>
          <a:endParaRPr lang="ru-RU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616661" y="0"/>
        <a:ext cx="2611933" cy="1357788"/>
      </dsp:txXfrm>
    </dsp:sp>
    <dsp:sp modelId="{A67C8090-2A89-4598-BFC4-E06608294F26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Схемы</a:t>
          </a:r>
        </a:p>
      </dsp:txBody>
      <dsp:txXfrm>
        <a:off x="5917824" y="1399083"/>
        <a:ext cx="2009608" cy="1284701"/>
      </dsp:txXfrm>
    </dsp:sp>
    <dsp:sp modelId="{3B362F5B-13F2-46E1-97BF-AC8EFBE5EBC7}">
      <dsp:nvSpPr>
        <dsp:cNvPr id="0" name=""/>
        <dsp:cNvSpPr/>
      </dsp:nvSpPr>
      <dsp:spPr>
        <a:xfrm>
          <a:off x="5877855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Пиктограммы</a:t>
          </a:r>
        </a:p>
      </dsp:txBody>
      <dsp:txXfrm>
        <a:off x="5917824" y="2973668"/>
        <a:ext cx="2009608" cy="12847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DCA2C-23F0-4A2D-A022-3C7BD9688DF2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68556-7710-48B9-AB73-8A8492C0ACDF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</a:rPr>
            <a:t>Создание специальных условий</a:t>
          </a:r>
        </a:p>
      </dsp:txBody>
      <dsp:txXfrm>
        <a:off x="3827652" y="507327"/>
        <a:ext cx="2837275" cy="966780"/>
      </dsp:txXfrm>
    </dsp:sp>
    <dsp:sp modelId="{43CA9B47-848A-4249-9829-24C857BAD410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</a:rPr>
            <a:t>Социальная адаптация, освоение учебной программы</a:t>
          </a:r>
        </a:p>
      </dsp:txBody>
      <dsp:txXfrm>
        <a:off x="3827652" y="1712630"/>
        <a:ext cx="2837275" cy="966780"/>
      </dsp:txXfrm>
    </dsp:sp>
    <dsp:sp modelId="{B17947C6-99DB-4F46-A3E1-EC3BC9A4FE78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chemeClr val="tx2">
                  <a:lumMod val="75000"/>
                </a:schemeClr>
              </a:solidFill>
            </a:rPr>
            <a:t>Командный подход</a:t>
          </a: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E5BE53-016C-4810-AB26-C7B0EEA84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9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9A33-B7F3-4621-AFD2-8740D4D3A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E4A4-E581-48C5-BFC9-05FEB838E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2E3-BF6F-446D-84F6-C0A5AA922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2280-C61D-409D-B249-1D32F630B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F51B-DCD6-4431-BCB0-C73E7F24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CEFE-B8F6-470D-B66F-24E58B8F8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FC7-F6C4-4D6D-8BBA-F6CF2F567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018-7AC3-4F1D-8901-965E1142F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7E86-B7D4-4267-A068-EE1BD12EF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944A-0A34-4933-AFDB-B5B1C1E50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6DD4-A510-4D83-9829-8AAF80A5A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CC506-D1F8-47F2-9F20-71944BD44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4313" y="1643050"/>
            <a:ext cx="8678167" cy="300037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Создание специальных условий для детей с нарушением общения и социального взаимодействия в организациях образования</a:t>
            </a:r>
            <a:endParaRPr lang="kk-KZ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47664" y="332656"/>
            <a:ext cx="6027737" cy="1000125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k-K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КГУ “Карагандинская областная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k-K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психолого-медико-педагогическая консультация” управления образования Карагандинской области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4357686" y="1285860"/>
            <a:ext cx="29718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pic>
        <p:nvPicPr>
          <p:cNvPr id="8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064730" cy="105530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429520" y="6143644"/>
            <a:ext cx="128588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Казахстан, </a:t>
            </a:r>
          </a:p>
          <a:p>
            <a:pPr algn="ctr"/>
            <a:r>
              <a:rPr lang="kk-K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г.Караганда</a:t>
            </a: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4786322"/>
            <a:ext cx="3661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Ержолова Жанар Аскербековна </a:t>
            </a: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kk-KZ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Специальные условия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5403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Визуализированное расписание</a:t>
            </a: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Успех в обучении детей с РАС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285728"/>
            <a:ext cx="8229600" cy="584041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/>
          </a:p>
          <a:p>
            <a:pPr algn="ctr">
              <a:buNone/>
            </a:pPr>
            <a:endParaRPr lang="ru-RU" sz="3600" b="1" dirty="0"/>
          </a:p>
          <a:p>
            <a:pPr algn="ctr">
              <a:buNone/>
            </a:pPr>
            <a:endParaRPr lang="ru-RU" sz="3600" b="1" dirty="0"/>
          </a:p>
          <a:p>
            <a:pPr algn="ctr">
              <a:buNone/>
            </a:pPr>
            <a:endParaRPr lang="ru-RU" sz="3600" b="1" dirty="0"/>
          </a:p>
          <a:p>
            <a:pPr algn="ctr">
              <a:buNone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Благодарю за внимание!</a:t>
            </a: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764704"/>
            <a:ext cx="1585677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1D6D514-7ABC-477C-95EB-568D967BDA1D}"/>
              </a:ext>
            </a:extLst>
          </p:cNvPr>
          <p:cNvCxnSpPr>
            <a:cxnSpLocks/>
          </p:cNvCxnSpPr>
          <p:nvPr/>
        </p:nvCxnSpPr>
        <p:spPr>
          <a:xfrm>
            <a:off x="4499992" y="0"/>
            <a:ext cx="7200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9FEA92A-288C-43D8-B278-ACA9306A8D5C}"/>
              </a:ext>
            </a:extLst>
          </p:cNvPr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7A75A91-8E96-493B-9C77-D4AB106C3BE8}"/>
              </a:ext>
            </a:extLst>
          </p:cNvPr>
          <p:cNvSpPr/>
          <p:nvPr/>
        </p:nvSpPr>
        <p:spPr>
          <a:xfrm>
            <a:off x="179512" y="188640"/>
            <a:ext cx="417646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внедрения Программы психолого-педагогического обследования детей с аутизмом обусловлена постоянным увеличением количества детей данной категории и отсутствием отечественных программ психолого-педагогической диагностики аутизма, а также необходимостью реформирования деятельности ПМПК в условиях развития инклюзивного образования.</a:t>
            </a:r>
            <a:endParaRPr lang="ru-RU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5B17CE5-3D1D-4D9A-9B0B-F4DCD6CB5F89}"/>
              </a:ext>
            </a:extLst>
          </p:cNvPr>
          <p:cNvSpPr/>
          <p:nvPr/>
        </p:nvSpPr>
        <p:spPr>
          <a:xfrm>
            <a:off x="4716016" y="188640"/>
            <a:ext cx="417646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предназначена для всех специалистов ПМПК:  врачей (невропатолога, психиатра), психологов, специальных педагогов (дефектологов), логопедов, социальных педагогов, но с углубленным содержанием психологического обследования, как основного для выявления аутистических проявлений. </a:t>
            </a:r>
            <a:endParaRPr lang="ru-RU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9C96373-E32A-4234-AC4B-DA33BF2FB654}"/>
              </a:ext>
            </a:extLst>
          </p:cNvPr>
          <p:cNvSpPr/>
          <p:nvPr/>
        </p:nvSpPr>
        <p:spPr>
          <a:xfrm>
            <a:off x="179512" y="3645024"/>
            <a:ext cx="417646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Программы позволяет: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установить объем и требования к проведению психолого-педагогического обследования детей с РАС;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стандартизировать порядок проведения обследования и консультирования;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оптимизировать применение различных методов, методик, тестов в ходе обследования;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обеспечить условия для объективного и точного анализа результатов обследования и точности оценки развития ребенка;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повысить качество обследования детей и консультирования родителей.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9EEA21C-8B8D-484D-B9E2-538F0CD19A48}"/>
              </a:ext>
            </a:extLst>
          </p:cNvPr>
          <p:cNvSpPr/>
          <p:nvPr/>
        </p:nvSpPr>
        <p:spPr>
          <a:xfrm>
            <a:off x="4788024" y="3645024"/>
            <a:ext cx="417646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обследования в ПМПК учитывается возраст, специфика и разнообразие детей с аутизмом: степень выраженности аутистического расстройства, разный уровень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психоречевого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развития, наличие других сопутствующих нарушений психофизического развития.  </a:t>
            </a:r>
            <a:endParaRPr lang="ru-RU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5" name="Picture 2" descr="C:\Users\Жанар\Desktop\ДОКЛАД\логотип.png">
            <a:extLst>
              <a:ext uri="{FF2B5EF4-FFF2-40B4-BE49-F238E27FC236}">
                <a16:creationId xmlns:a16="http://schemas.microsoft.com/office/drawing/2014/main" id="{7C366869-984A-4935-9D09-155C0F031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924944"/>
            <a:ext cx="1000100" cy="991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848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65403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Обучение ребенка с нарушениями общения и социального взаимодействия</a:t>
            </a: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071538" y="1142984"/>
            <a:ext cx="742955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Обучение на дому 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1142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>
              <a:buNone/>
            </a:pPr>
            <a:r>
              <a:rPr lang="ru-RU" sz="4600" b="1" dirty="0">
                <a:solidFill>
                  <a:srgbClr val="C00000"/>
                </a:solidFill>
              </a:rPr>
              <a:t>Обучение на дому </a:t>
            </a:r>
          </a:p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Только в случае неконтролируемого тяжелого нарушения поведения!!!</a:t>
            </a:r>
          </a:p>
        </p:txBody>
      </p:sp>
      <p:sp>
        <p:nvSpPr>
          <p:cNvPr id="12" name="Содержимое 10"/>
          <p:cNvSpPr txBox="1">
            <a:spLocks/>
          </p:cNvSpPr>
          <p:nvPr/>
        </p:nvSpPr>
        <p:spPr>
          <a:xfrm>
            <a:off x="571472" y="2500306"/>
            <a:ext cx="8229600" cy="1142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/>
              <a:t>Специальная школа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3" name="Содержимое 10"/>
          <p:cNvSpPr txBox="1">
            <a:spLocks/>
          </p:cNvSpPr>
          <p:nvPr/>
        </p:nvSpPr>
        <p:spPr>
          <a:xfrm>
            <a:off x="571472" y="3857628"/>
            <a:ext cx="8229600" cy="1142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/>
              <a:t>Специальный класс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4" name="Содержимое 10"/>
          <p:cNvSpPr txBox="1">
            <a:spLocks/>
          </p:cNvSpPr>
          <p:nvPr/>
        </p:nvSpPr>
        <p:spPr>
          <a:xfrm>
            <a:off x="571472" y="5286388"/>
            <a:ext cx="8229600" cy="1142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/>
              <a:t>Общий класс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/>
              <a:t>в общеобразовательной школе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Стадиальность образовательного маршрута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142852"/>
            <a:ext cx="794388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Разработка </a:t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образовательного маршрута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14282" y="1571612"/>
          <a:ext cx="8715436" cy="4706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3 блока особых образовательных потребностей детей с РАС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562" y="332656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br>
              <a:rPr lang="ru-RU" sz="1800" b="1" dirty="0"/>
            </a:b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1 блок - Потребности, обеспечивающие включение ребенка с аутизмом в образовательное пространство, которые наиболее актуальны на начальном этапе, в  первые месяцы школьного обучения.</a:t>
            </a:r>
            <a:br>
              <a:rPr lang="ru-RU" sz="2200" b="1" dirty="0"/>
            </a:br>
            <a:endParaRPr lang="ru-RU" sz="2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59"/>
          <a:ext cx="8229600" cy="4286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5286388"/>
            <a:ext cx="87154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Следует помнить, что ребенку труднее адаптироваться к непредсказуемой и шумной ситуации перемены, чем к упорядоченной ситуации урока;  создание и поддержка четкой временно-пространственной структуры организации всей школьной жизни ребенка, помогающей ему лучше понять происходящее, освоить порядок и организовать себя в нем. </a:t>
            </a:r>
            <a:endParaRPr kumimoji="0" lang="ru-RU" sz="1600" b="1" i="1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2100" b="1" dirty="0">
                <a:solidFill>
                  <a:schemeClr val="tx2">
                    <a:lumMod val="75000"/>
                  </a:schemeClr>
                </a:solidFill>
              </a:rPr>
              <a:t>2 блок - Потребности, связанные с трудностями освоения учебного материала и выработкой универсальных учебных действий. </a:t>
            </a:r>
            <a:br>
              <a:rPr lang="ru-RU" sz="2400" b="1" dirty="0"/>
            </a:b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72428" cy="1143000"/>
          </a:xfrm>
        </p:spPr>
        <p:txBody>
          <a:bodyPr>
            <a:noAutofit/>
          </a:bodyPr>
          <a:lstStyle/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3 блок - Потребности, связанные с проблемами эмоционально-волевого и личностного развития.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000100" cy="991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1014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Создание специальных условий для детей с нарушением общения и социального взаимодействия в организациях образования</vt:lpstr>
      <vt:lpstr>Презентация PowerPoint</vt:lpstr>
      <vt:lpstr>Обучение ребенка с нарушениями общения и социального взаимодействия</vt:lpstr>
      <vt:lpstr>Стадиальность образовательного маршрута</vt:lpstr>
      <vt:lpstr>Разработка  образовательного маршрута</vt:lpstr>
      <vt:lpstr>3 блока особых образовательных потребностей детей с РАС </vt:lpstr>
      <vt:lpstr> 1 блок - Потребности, обеспечивающие включение ребенка с аутизмом в образовательное пространство, которые наиболее актуальны на начальном этапе, в  первые месяцы школьного обучения. </vt:lpstr>
      <vt:lpstr>2 блок - Потребности, связанные с трудностями освоения учебного материала и выработкой универсальных учебных действий.  </vt:lpstr>
      <vt:lpstr>3 блок - Потребности, связанные с проблемами эмоционально-волевого и личностного развития.  </vt:lpstr>
      <vt:lpstr>Специальные условия</vt:lpstr>
      <vt:lpstr>Визуализированное расписание</vt:lpstr>
      <vt:lpstr>Успех в обучении детей с РАС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«Опыт внедрения психолого-медико-педагогическими консультациями социально-педагогической модели оценки особых образовательных потребностей детей в Казахстане»</dc:title>
  <dc:creator>USER</dc:creator>
  <cp:lastModifiedBy>USER</cp:lastModifiedBy>
  <cp:revision>135</cp:revision>
  <dcterms:created xsi:type="dcterms:W3CDTF">2022-10-11T05:29:32Z</dcterms:created>
  <dcterms:modified xsi:type="dcterms:W3CDTF">2024-03-19T05:27:32Z</dcterms:modified>
</cp:coreProperties>
</file>